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334" r:id="rId4"/>
    <p:sldId id="261" r:id="rId5"/>
    <p:sldId id="335" r:id="rId6"/>
    <p:sldId id="281" r:id="rId7"/>
    <p:sldId id="308" r:id="rId8"/>
    <p:sldId id="309" r:id="rId9"/>
    <p:sldId id="310" r:id="rId10"/>
    <p:sldId id="258" r:id="rId11"/>
    <p:sldId id="259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20" r:id="rId20"/>
    <p:sldId id="318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42" r:id="rId34"/>
    <p:sldId id="339" r:id="rId35"/>
    <p:sldId id="341" r:id="rId36"/>
    <p:sldId id="340" r:id="rId37"/>
    <p:sldId id="333" r:id="rId38"/>
    <p:sldId id="336" r:id="rId39"/>
    <p:sldId id="337" r:id="rId40"/>
    <p:sldId id="338" r:id="rId41"/>
    <p:sldId id="271" r:id="rId42"/>
  </p:sldIdLst>
  <p:sldSz cx="9144000" cy="5143500" type="screen16x9"/>
  <p:notesSz cx="6858000" cy="9144000"/>
  <p:embeddedFontLst>
    <p:embeddedFont>
      <p:font typeface="Tw Cen MT" panose="020B0602020104020603" pitchFamily="34" charset="0"/>
      <p:regular r:id="rId44"/>
      <p:bold r:id="rId45"/>
      <p:italic r:id="rId46"/>
      <p:boldItalic r:id="rId47"/>
    </p:embeddedFont>
    <p:embeddedFont>
      <p:font typeface="Roboto Condensed Light" panose="020B0604020202020204" charset="0"/>
      <p:regular r:id="rId48"/>
      <p:bold r:id="rId49"/>
      <p:italic r:id="rId50"/>
      <p:boldItalic r:id="rId51"/>
    </p:embeddedFont>
    <p:embeddedFont>
      <p:font typeface="Kalam" panose="020B0604020202020204" charset="0"/>
      <p:regular r:id="rId52"/>
      <p:bold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C9DDD-A6EB-416C-82C8-6C2A16669506}">
  <a:tblStyle styleId="{EC5C9DDD-A6EB-416C-82C8-6C2A166695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693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624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3c035efb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3c035efb_0_207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932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317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98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42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5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12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94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55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7a382e666_5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7a382e666_5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7ad207148_0_2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7ad207148_0_2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74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6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68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ad207148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ad207148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04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7a382e666_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7a382e666_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6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4f0d94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4f0d948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0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3650" y="1770900"/>
            <a:ext cx="63771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3650" y="2834125"/>
            <a:ext cx="637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475" y="202538"/>
            <a:ext cx="8840553" cy="4738435"/>
          </a:xfrm>
          <a:custGeom>
            <a:avLst/>
            <a:gdLst/>
            <a:ahLst/>
            <a:cxnLst/>
            <a:rect l="l" t="t" r="r" b="b"/>
            <a:pathLst>
              <a:path w="275471" h="204861" fill="none" extrusionOk="0">
                <a:moveTo>
                  <a:pt x="5325" y="199029"/>
                </a:moveTo>
                <a:cubicBezTo>
                  <a:pt x="8875" y="203466"/>
                  <a:pt x="42469" y="202198"/>
                  <a:pt x="75682" y="202832"/>
                </a:cubicBezTo>
                <a:cubicBezTo>
                  <a:pt x="108896" y="203466"/>
                  <a:pt x="188380" y="203339"/>
                  <a:pt x="204100" y="202832"/>
                </a:cubicBezTo>
                <a:cubicBezTo>
                  <a:pt x="219692" y="202325"/>
                  <a:pt x="264695" y="204860"/>
                  <a:pt x="269893" y="201184"/>
                </a:cubicBezTo>
                <a:cubicBezTo>
                  <a:pt x="275090" y="197381"/>
                  <a:pt x="274457" y="153772"/>
                  <a:pt x="274457" y="142997"/>
                </a:cubicBezTo>
                <a:cubicBezTo>
                  <a:pt x="274457" y="132221"/>
                  <a:pt x="275090" y="92923"/>
                  <a:pt x="273823" y="81260"/>
                </a:cubicBezTo>
                <a:cubicBezTo>
                  <a:pt x="272428" y="69597"/>
                  <a:pt x="275471" y="7987"/>
                  <a:pt x="270273" y="4691"/>
                </a:cubicBezTo>
                <a:cubicBezTo>
                  <a:pt x="265076" y="1395"/>
                  <a:pt x="218298" y="2029"/>
                  <a:pt x="191676" y="2156"/>
                </a:cubicBezTo>
                <a:cubicBezTo>
                  <a:pt x="156434" y="2283"/>
                  <a:pt x="107628" y="888"/>
                  <a:pt x="82908" y="381"/>
                </a:cubicBezTo>
                <a:cubicBezTo>
                  <a:pt x="58061" y="1"/>
                  <a:pt x="8495" y="1015"/>
                  <a:pt x="5199" y="3804"/>
                </a:cubicBezTo>
                <a:cubicBezTo>
                  <a:pt x="1903" y="6466"/>
                  <a:pt x="3931" y="76950"/>
                  <a:pt x="5199" y="96219"/>
                </a:cubicBezTo>
                <a:cubicBezTo>
                  <a:pt x="6593" y="115488"/>
                  <a:pt x="1" y="192564"/>
                  <a:pt x="5325" y="199029"/>
                </a:cubicBezTo>
                <a:close/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9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title"/>
          </p:nvPr>
        </p:nvSpPr>
        <p:spPr>
          <a:xfrm>
            <a:off x="713225" y="1915950"/>
            <a:ext cx="7717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/>
          <p:nvPr/>
        </p:nvSpPr>
        <p:spPr>
          <a:xfrm rot="8100000" flipH="1">
            <a:off x="3634300" y="245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6624473" y="409504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0"/>
          <p:cNvGrpSpPr/>
          <p:nvPr/>
        </p:nvGrpSpPr>
        <p:grpSpPr>
          <a:xfrm>
            <a:off x="8390977" y="1402978"/>
            <a:ext cx="314245" cy="307150"/>
            <a:chOff x="3536277" y="1668288"/>
            <a:chExt cx="475769" cy="465027"/>
          </a:xfrm>
        </p:grpSpPr>
        <p:sp>
          <p:nvSpPr>
            <p:cNvPr id="578" name="Google Shape;578;p30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30"/>
          <p:cNvSpPr/>
          <p:nvPr/>
        </p:nvSpPr>
        <p:spPr>
          <a:xfrm>
            <a:off x="2499433" y="4372571"/>
            <a:ext cx="419646" cy="67001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280901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4562551" y="4915871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7653588" y="4533722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0"/>
          <p:cNvGrpSpPr/>
          <p:nvPr/>
        </p:nvGrpSpPr>
        <p:grpSpPr>
          <a:xfrm>
            <a:off x="7356993" y="309593"/>
            <a:ext cx="218825" cy="225782"/>
            <a:chOff x="6109266" y="2958701"/>
            <a:chExt cx="158099" cy="163114"/>
          </a:xfrm>
        </p:grpSpPr>
        <p:sp>
          <p:nvSpPr>
            <p:cNvPr id="585" name="Google Shape;585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0"/>
          <p:cNvGrpSpPr/>
          <p:nvPr/>
        </p:nvGrpSpPr>
        <p:grpSpPr>
          <a:xfrm>
            <a:off x="1200795" y="4537172"/>
            <a:ext cx="470204" cy="456903"/>
            <a:chOff x="4915097" y="219724"/>
            <a:chExt cx="427847" cy="414801"/>
          </a:xfrm>
        </p:grpSpPr>
        <p:sp>
          <p:nvSpPr>
            <p:cNvPr id="589" name="Google Shape;589;p30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30"/>
          <p:cNvSpPr/>
          <p:nvPr/>
        </p:nvSpPr>
        <p:spPr>
          <a:xfrm>
            <a:off x="154421" y="193322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2072675" y="252399"/>
            <a:ext cx="166752" cy="184433"/>
            <a:chOff x="5414907" y="2017485"/>
            <a:chExt cx="220338" cy="243702"/>
          </a:xfrm>
        </p:grpSpPr>
        <p:sp>
          <p:nvSpPr>
            <p:cNvPr id="593" name="Google Shape;593;p30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30"/>
          <p:cNvGrpSpPr/>
          <p:nvPr/>
        </p:nvGrpSpPr>
        <p:grpSpPr>
          <a:xfrm rot="-1739504">
            <a:off x="5721275" y="157406"/>
            <a:ext cx="353569" cy="479108"/>
            <a:chOff x="3989427" y="3265633"/>
            <a:chExt cx="411747" cy="557942"/>
          </a:xfrm>
        </p:grpSpPr>
        <p:sp>
          <p:nvSpPr>
            <p:cNvPr id="597" name="Google Shape;597;p30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280713" y="120413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0"/>
          <p:cNvSpPr/>
          <p:nvPr/>
        </p:nvSpPr>
        <p:spPr>
          <a:xfrm>
            <a:off x="447350" y="12914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0"/>
          <p:cNvSpPr/>
          <p:nvPr/>
        </p:nvSpPr>
        <p:spPr>
          <a:xfrm>
            <a:off x="6974463" y="4335863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0"/>
          <p:cNvSpPr/>
          <p:nvPr/>
        </p:nvSpPr>
        <p:spPr>
          <a:xfrm>
            <a:off x="3411425" y="4372575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2590975" y="307000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0"/>
          <p:cNvGrpSpPr/>
          <p:nvPr/>
        </p:nvGrpSpPr>
        <p:grpSpPr>
          <a:xfrm>
            <a:off x="5839701" y="4405887"/>
            <a:ext cx="419648" cy="388469"/>
            <a:chOff x="1412390" y="2258211"/>
            <a:chExt cx="620689" cy="574573"/>
          </a:xfrm>
        </p:grpSpPr>
        <p:sp>
          <p:nvSpPr>
            <p:cNvPr id="605" name="Google Shape;605;p30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0"/>
          <p:cNvGrpSpPr/>
          <p:nvPr/>
        </p:nvGrpSpPr>
        <p:grpSpPr>
          <a:xfrm>
            <a:off x="1619496" y="426026"/>
            <a:ext cx="301450" cy="226949"/>
            <a:chOff x="6530133" y="2132672"/>
            <a:chExt cx="567275" cy="427077"/>
          </a:xfrm>
        </p:grpSpPr>
        <p:sp>
          <p:nvSpPr>
            <p:cNvPr id="609" name="Google Shape;609;p30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30"/>
          <p:cNvSpPr/>
          <p:nvPr/>
        </p:nvSpPr>
        <p:spPr>
          <a:xfrm rot="-1856357">
            <a:off x="5003917" y="321001"/>
            <a:ext cx="301466" cy="226970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022876" y="4754459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3819464" y="4989134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 rot="8326985">
            <a:off x="1081608" y="186964"/>
            <a:ext cx="353013" cy="563653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217487" y="3083226"/>
            <a:ext cx="355281" cy="469743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0"/>
          <p:cNvGrpSpPr/>
          <p:nvPr/>
        </p:nvGrpSpPr>
        <p:grpSpPr>
          <a:xfrm>
            <a:off x="271701" y="3786560"/>
            <a:ext cx="789706" cy="992298"/>
            <a:chOff x="804802" y="3215735"/>
            <a:chExt cx="992342" cy="1246919"/>
          </a:xfrm>
        </p:grpSpPr>
        <p:grpSp>
          <p:nvGrpSpPr>
            <p:cNvPr id="617" name="Google Shape;617;p30"/>
            <p:cNvGrpSpPr/>
            <p:nvPr/>
          </p:nvGrpSpPr>
          <p:grpSpPr>
            <a:xfrm rot="-475014" flipH="1">
              <a:off x="909009" y="3259582"/>
              <a:ext cx="783927" cy="1159224"/>
              <a:chOff x="6922402" y="2086121"/>
              <a:chExt cx="793354" cy="1358635"/>
            </a:xfrm>
          </p:grpSpPr>
          <p:sp>
            <p:nvSpPr>
              <p:cNvPr id="618" name="Google Shape;618;p30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30"/>
            <p:cNvSpPr txBox="1"/>
            <p:nvPr/>
          </p:nvSpPr>
          <p:spPr>
            <a:xfrm>
              <a:off x="903295" y="36796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2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626" name="Google Shape;626;p30"/>
          <p:cNvGrpSpPr/>
          <p:nvPr/>
        </p:nvGrpSpPr>
        <p:grpSpPr>
          <a:xfrm>
            <a:off x="6548931" y="4799306"/>
            <a:ext cx="218825" cy="225782"/>
            <a:chOff x="6109266" y="2958701"/>
            <a:chExt cx="158099" cy="163114"/>
          </a:xfrm>
        </p:grpSpPr>
        <p:sp>
          <p:nvSpPr>
            <p:cNvPr id="627" name="Google Shape;627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457956" y="2142331"/>
            <a:ext cx="218825" cy="225782"/>
            <a:chOff x="6109266" y="2958701"/>
            <a:chExt cx="158099" cy="163114"/>
          </a:xfrm>
        </p:grpSpPr>
        <p:sp>
          <p:nvSpPr>
            <p:cNvPr id="631" name="Google Shape;631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0"/>
          <p:cNvSpPr/>
          <p:nvPr/>
        </p:nvSpPr>
        <p:spPr>
          <a:xfrm>
            <a:off x="3205151" y="512596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3321351" y="353172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8719651" y="2593997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/>
          <p:nvPr/>
        </p:nvSpPr>
        <p:spPr>
          <a:xfrm rot="5400000">
            <a:off x="1917322" y="4722550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/>
          <p:nvPr/>
        </p:nvSpPr>
        <p:spPr>
          <a:xfrm rot="5400000">
            <a:off x="2008139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0"/>
          <p:cNvGrpSpPr/>
          <p:nvPr/>
        </p:nvGrpSpPr>
        <p:grpSpPr>
          <a:xfrm rot="-7452294">
            <a:off x="165371" y="338489"/>
            <a:ext cx="902583" cy="456828"/>
            <a:chOff x="6348021" y="1029754"/>
            <a:chExt cx="2339285" cy="1183990"/>
          </a:xfrm>
        </p:grpSpPr>
        <p:sp>
          <p:nvSpPr>
            <p:cNvPr id="640" name="Google Shape;640;p30"/>
            <p:cNvSpPr/>
            <p:nvPr/>
          </p:nvSpPr>
          <p:spPr>
            <a:xfrm>
              <a:off x="8350757" y="1080312"/>
              <a:ext cx="336535" cy="522691"/>
            </a:xfrm>
            <a:custGeom>
              <a:avLst/>
              <a:gdLst/>
              <a:ahLst/>
              <a:cxnLst/>
              <a:rect l="l" t="t" r="r" b="b"/>
              <a:pathLst>
                <a:path w="2576" h="4001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" y="634"/>
                    <a:pt x="1110" y="3328"/>
                    <a:pt x="1783" y="4001"/>
                  </a:cubicBezTo>
                  <a:cubicBezTo>
                    <a:pt x="2575" y="3169"/>
                    <a:pt x="1427" y="436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6498128" y="2079046"/>
              <a:ext cx="77732" cy="31092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595" y="0"/>
                  </a:moveTo>
                  <a:lnTo>
                    <a:pt x="40" y="40"/>
                  </a:lnTo>
                  <a:cubicBezTo>
                    <a:pt x="0" y="40"/>
                    <a:pt x="0" y="80"/>
                    <a:pt x="0" y="80"/>
                  </a:cubicBezTo>
                  <a:lnTo>
                    <a:pt x="555" y="2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441169" y="2001708"/>
              <a:ext cx="134692" cy="30831"/>
            </a:xfrm>
            <a:custGeom>
              <a:avLst/>
              <a:gdLst/>
              <a:ahLst/>
              <a:cxnLst/>
              <a:rect l="l" t="t" r="r" b="b"/>
              <a:pathLst>
                <a:path w="1031" h="236" extrusionOk="0">
                  <a:moveTo>
                    <a:pt x="454" y="0"/>
                  </a:moveTo>
                  <a:cubicBezTo>
                    <a:pt x="297" y="0"/>
                    <a:pt x="141" y="51"/>
                    <a:pt x="1" y="157"/>
                  </a:cubicBezTo>
                  <a:lnTo>
                    <a:pt x="1031" y="236"/>
                  </a:lnTo>
                  <a:cubicBezTo>
                    <a:pt x="854" y="81"/>
                    <a:pt x="653" y="0"/>
                    <a:pt x="454" y="0"/>
                  </a:cubicBez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967846" y="1080312"/>
              <a:ext cx="559019" cy="667701"/>
            </a:xfrm>
            <a:custGeom>
              <a:avLst/>
              <a:gdLst/>
              <a:ahLst/>
              <a:cxnLst/>
              <a:rect l="l" t="t" r="r" b="b"/>
              <a:pathLst>
                <a:path w="4279" h="5111" extrusionOk="0">
                  <a:moveTo>
                    <a:pt x="2139" y="990"/>
                  </a:moveTo>
                  <a:cubicBezTo>
                    <a:pt x="2298" y="1228"/>
                    <a:pt x="2258" y="1505"/>
                    <a:pt x="2100" y="1545"/>
                  </a:cubicBezTo>
                  <a:cubicBezTo>
                    <a:pt x="2057" y="1556"/>
                    <a:pt x="2018" y="1561"/>
                    <a:pt x="1980" y="1561"/>
                  </a:cubicBezTo>
                  <a:cubicBezTo>
                    <a:pt x="1878" y="1561"/>
                    <a:pt x="1791" y="1524"/>
                    <a:pt x="1704" y="1466"/>
                  </a:cubicBezTo>
                  <a:cubicBezTo>
                    <a:pt x="1624" y="1268"/>
                    <a:pt x="1664" y="1109"/>
                    <a:pt x="1823" y="990"/>
                  </a:cubicBezTo>
                  <a:close/>
                  <a:moveTo>
                    <a:pt x="980" y="1717"/>
                  </a:moveTo>
                  <a:cubicBezTo>
                    <a:pt x="1050" y="1717"/>
                    <a:pt x="1119" y="1736"/>
                    <a:pt x="1189" y="1783"/>
                  </a:cubicBezTo>
                  <a:cubicBezTo>
                    <a:pt x="1228" y="1862"/>
                    <a:pt x="1189" y="2020"/>
                    <a:pt x="1189" y="2218"/>
                  </a:cubicBezTo>
                  <a:cubicBezTo>
                    <a:pt x="991" y="2179"/>
                    <a:pt x="832" y="2139"/>
                    <a:pt x="793" y="2060"/>
                  </a:cubicBezTo>
                  <a:cubicBezTo>
                    <a:pt x="713" y="1981"/>
                    <a:pt x="793" y="1783"/>
                    <a:pt x="832" y="1743"/>
                  </a:cubicBezTo>
                  <a:cubicBezTo>
                    <a:pt x="881" y="1727"/>
                    <a:pt x="931" y="1717"/>
                    <a:pt x="980" y="1717"/>
                  </a:cubicBezTo>
                  <a:close/>
                  <a:moveTo>
                    <a:pt x="2035" y="2320"/>
                  </a:moveTo>
                  <a:cubicBezTo>
                    <a:pt x="2109" y="2320"/>
                    <a:pt x="2205" y="2337"/>
                    <a:pt x="2337" y="2337"/>
                  </a:cubicBezTo>
                  <a:cubicBezTo>
                    <a:pt x="2298" y="2575"/>
                    <a:pt x="2258" y="2694"/>
                    <a:pt x="2179" y="2733"/>
                  </a:cubicBezTo>
                  <a:cubicBezTo>
                    <a:pt x="2100" y="2733"/>
                    <a:pt x="1981" y="2694"/>
                    <a:pt x="1862" y="2654"/>
                  </a:cubicBezTo>
                  <a:cubicBezTo>
                    <a:pt x="1862" y="2575"/>
                    <a:pt x="1862" y="2377"/>
                    <a:pt x="1941" y="2337"/>
                  </a:cubicBezTo>
                  <a:cubicBezTo>
                    <a:pt x="1968" y="2324"/>
                    <a:pt x="1999" y="2320"/>
                    <a:pt x="2035" y="2320"/>
                  </a:cubicBezTo>
                  <a:close/>
                  <a:moveTo>
                    <a:pt x="2654" y="0"/>
                  </a:moveTo>
                  <a:lnTo>
                    <a:pt x="1664" y="396"/>
                  </a:lnTo>
                  <a:lnTo>
                    <a:pt x="396" y="911"/>
                  </a:lnTo>
                  <a:cubicBezTo>
                    <a:pt x="0" y="1070"/>
                    <a:pt x="0" y="1070"/>
                    <a:pt x="80" y="1466"/>
                  </a:cubicBezTo>
                  <a:cubicBezTo>
                    <a:pt x="159" y="1703"/>
                    <a:pt x="238" y="1981"/>
                    <a:pt x="317" y="2218"/>
                  </a:cubicBezTo>
                  <a:cubicBezTo>
                    <a:pt x="396" y="2496"/>
                    <a:pt x="476" y="2733"/>
                    <a:pt x="555" y="2971"/>
                  </a:cubicBezTo>
                  <a:cubicBezTo>
                    <a:pt x="832" y="3644"/>
                    <a:pt x="1110" y="4278"/>
                    <a:pt x="1387" y="4952"/>
                  </a:cubicBezTo>
                  <a:cubicBezTo>
                    <a:pt x="1440" y="5057"/>
                    <a:pt x="1510" y="5110"/>
                    <a:pt x="1598" y="5110"/>
                  </a:cubicBezTo>
                  <a:cubicBezTo>
                    <a:pt x="1642" y="5110"/>
                    <a:pt x="1690" y="5097"/>
                    <a:pt x="1743" y="5070"/>
                  </a:cubicBezTo>
                  <a:cubicBezTo>
                    <a:pt x="2100" y="4952"/>
                    <a:pt x="2496" y="4833"/>
                    <a:pt x="2852" y="4714"/>
                  </a:cubicBezTo>
                  <a:lnTo>
                    <a:pt x="4278" y="4239"/>
                  </a:lnTo>
                  <a:cubicBezTo>
                    <a:pt x="4041" y="3763"/>
                    <a:pt x="3764" y="3328"/>
                    <a:pt x="3565" y="2892"/>
                  </a:cubicBezTo>
                  <a:cubicBezTo>
                    <a:pt x="3051" y="1981"/>
                    <a:pt x="2734" y="1030"/>
                    <a:pt x="2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6348021" y="1029754"/>
              <a:ext cx="2339285" cy="1183990"/>
            </a:xfrm>
            <a:custGeom>
              <a:avLst/>
              <a:gdLst/>
              <a:ahLst/>
              <a:cxnLst/>
              <a:rect l="l" t="t" r="r" b="b"/>
              <a:pathLst>
                <a:path w="17906" h="9063" extrusionOk="0">
                  <a:moveTo>
                    <a:pt x="15450" y="387"/>
                  </a:moveTo>
                  <a:cubicBezTo>
                    <a:pt x="16757" y="823"/>
                    <a:pt x="17905" y="3556"/>
                    <a:pt x="17113" y="4388"/>
                  </a:cubicBezTo>
                  <a:cubicBezTo>
                    <a:pt x="16440" y="3754"/>
                    <a:pt x="15331" y="1021"/>
                    <a:pt x="15450" y="387"/>
                  </a:cubicBezTo>
                  <a:close/>
                  <a:moveTo>
                    <a:pt x="9785" y="2328"/>
                  </a:moveTo>
                  <a:cubicBezTo>
                    <a:pt x="9864" y="2764"/>
                    <a:pt x="9904" y="3160"/>
                    <a:pt x="9983" y="3596"/>
                  </a:cubicBezTo>
                  <a:lnTo>
                    <a:pt x="4041" y="5299"/>
                  </a:lnTo>
                  <a:cubicBezTo>
                    <a:pt x="4041" y="4863"/>
                    <a:pt x="3764" y="4744"/>
                    <a:pt x="3407" y="4626"/>
                  </a:cubicBezTo>
                  <a:lnTo>
                    <a:pt x="9785" y="2328"/>
                  </a:lnTo>
                  <a:close/>
                  <a:moveTo>
                    <a:pt x="15053" y="387"/>
                  </a:moveTo>
                  <a:cubicBezTo>
                    <a:pt x="15133" y="1377"/>
                    <a:pt x="15450" y="2368"/>
                    <a:pt x="15964" y="3239"/>
                  </a:cubicBezTo>
                  <a:cubicBezTo>
                    <a:pt x="16163" y="3675"/>
                    <a:pt x="16440" y="4111"/>
                    <a:pt x="16677" y="4626"/>
                  </a:cubicBezTo>
                  <a:lnTo>
                    <a:pt x="15251" y="5061"/>
                  </a:lnTo>
                  <a:cubicBezTo>
                    <a:pt x="14895" y="5220"/>
                    <a:pt x="14499" y="5339"/>
                    <a:pt x="14142" y="5457"/>
                  </a:cubicBezTo>
                  <a:cubicBezTo>
                    <a:pt x="14089" y="5471"/>
                    <a:pt x="14041" y="5479"/>
                    <a:pt x="13997" y="5479"/>
                  </a:cubicBezTo>
                  <a:cubicBezTo>
                    <a:pt x="13909" y="5479"/>
                    <a:pt x="13839" y="5444"/>
                    <a:pt x="13786" y="5339"/>
                  </a:cubicBezTo>
                  <a:cubicBezTo>
                    <a:pt x="13509" y="4665"/>
                    <a:pt x="13231" y="3992"/>
                    <a:pt x="12954" y="3318"/>
                  </a:cubicBezTo>
                  <a:cubicBezTo>
                    <a:pt x="12875" y="3081"/>
                    <a:pt x="12795" y="2843"/>
                    <a:pt x="12716" y="2605"/>
                  </a:cubicBezTo>
                  <a:cubicBezTo>
                    <a:pt x="12637" y="2368"/>
                    <a:pt x="12558" y="2090"/>
                    <a:pt x="12479" y="1813"/>
                  </a:cubicBezTo>
                  <a:cubicBezTo>
                    <a:pt x="12399" y="1417"/>
                    <a:pt x="12399" y="1417"/>
                    <a:pt x="12795" y="1259"/>
                  </a:cubicBezTo>
                  <a:lnTo>
                    <a:pt x="14063" y="783"/>
                  </a:lnTo>
                  <a:lnTo>
                    <a:pt x="15053" y="387"/>
                  </a:lnTo>
                  <a:close/>
                  <a:moveTo>
                    <a:pt x="12003" y="1536"/>
                  </a:moveTo>
                  <a:cubicBezTo>
                    <a:pt x="12201" y="2249"/>
                    <a:pt x="12399" y="2962"/>
                    <a:pt x="12637" y="3635"/>
                  </a:cubicBezTo>
                  <a:cubicBezTo>
                    <a:pt x="12875" y="4309"/>
                    <a:pt x="13152" y="4982"/>
                    <a:pt x="13469" y="5695"/>
                  </a:cubicBezTo>
                  <a:lnTo>
                    <a:pt x="12875" y="5933"/>
                  </a:lnTo>
                  <a:cubicBezTo>
                    <a:pt x="12162" y="4586"/>
                    <a:pt x="11409" y="3318"/>
                    <a:pt x="11211" y="1813"/>
                  </a:cubicBezTo>
                  <a:lnTo>
                    <a:pt x="12003" y="1536"/>
                  </a:lnTo>
                  <a:close/>
                  <a:moveTo>
                    <a:pt x="10141" y="3952"/>
                  </a:moveTo>
                  <a:lnTo>
                    <a:pt x="10617" y="5101"/>
                  </a:lnTo>
                  <a:lnTo>
                    <a:pt x="4635" y="6844"/>
                  </a:lnTo>
                  <a:cubicBezTo>
                    <a:pt x="4635" y="6606"/>
                    <a:pt x="4675" y="6369"/>
                    <a:pt x="4556" y="6170"/>
                  </a:cubicBezTo>
                  <a:cubicBezTo>
                    <a:pt x="4437" y="5933"/>
                    <a:pt x="4120" y="5893"/>
                    <a:pt x="3922" y="5774"/>
                  </a:cubicBezTo>
                  <a:lnTo>
                    <a:pt x="10141" y="3952"/>
                  </a:lnTo>
                  <a:close/>
                  <a:moveTo>
                    <a:pt x="10775" y="5497"/>
                  </a:moveTo>
                  <a:cubicBezTo>
                    <a:pt x="10815" y="5576"/>
                    <a:pt x="10894" y="5735"/>
                    <a:pt x="10973" y="5933"/>
                  </a:cubicBezTo>
                  <a:cubicBezTo>
                    <a:pt x="11053" y="6091"/>
                    <a:pt x="11171" y="6250"/>
                    <a:pt x="11251" y="6408"/>
                  </a:cubicBezTo>
                  <a:cubicBezTo>
                    <a:pt x="9072" y="7200"/>
                    <a:pt x="6893" y="7834"/>
                    <a:pt x="4675" y="8349"/>
                  </a:cubicBezTo>
                  <a:lnTo>
                    <a:pt x="4635" y="8349"/>
                  </a:lnTo>
                  <a:cubicBezTo>
                    <a:pt x="4873" y="7913"/>
                    <a:pt x="4873" y="7874"/>
                    <a:pt x="4556" y="7359"/>
                  </a:cubicBezTo>
                  <a:lnTo>
                    <a:pt x="10775" y="5497"/>
                  </a:lnTo>
                  <a:close/>
                  <a:moveTo>
                    <a:pt x="3172" y="5020"/>
                  </a:moveTo>
                  <a:cubicBezTo>
                    <a:pt x="3269" y="5020"/>
                    <a:pt x="3363" y="5033"/>
                    <a:pt x="3447" y="5061"/>
                  </a:cubicBezTo>
                  <a:cubicBezTo>
                    <a:pt x="3685" y="5141"/>
                    <a:pt x="3685" y="5259"/>
                    <a:pt x="3605" y="5418"/>
                  </a:cubicBezTo>
                  <a:cubicBezTo>
                    <a:pt x="3487" y="5576"/>
                    <a:pt x="3407" y="5656"/>
                    <a:pt x="3328" y="5735"/>
                  </a:cubicBezTo>
                  <a:cubicBezTo>
                    <a:pt x="3170" y="5972"/>
                    <a:pt x="3209" y="6091"/>
                    <a:pt x="3487" y="6131"/>
                  </a:cubicBezTo>
                  <a:cubicBezTo>
                    <a:pt x="3685" y="6170"/>
                    <a:pt x="3843" y="6170"/>
                    <a:pt x="4041" y="6210"/>
                  </a:cubicBezTo>
                  <a:cubicBezTo>
                    <a:pt x="4279" y="6289"/>
                    <a:pt x="4358" y="6448"/>
                    <a:pt x="4160" y="6646"/>
                  </a:cubicBezTo>
                  <a:cubicBezTo>
                    <a:pt x="4002" y="6844"/>
                    <a:pt x="3804" y="6923"/>
                    <a:pt x="3685" y="7082"/>
                  </a:cubicBezTo>
                  <a:cubicBezTo>
                    <a:pt x="3605" y="7161"/>
                    <a:pt x="3526" y="7280"/>
                    <a:pt x="3487" y="7398"/>
                  </a:cubicBezTo>
                  <a:cubicBezTo>
                    <a:pt x="3605" y="7478"/>
                    <a:pt x="3685" y="7517"/>
                    <a:pt x="3804" y="7557"/>
                  </a:cubicBezTo>
                  <a:cubicBezTo>
                    <a:pt x="3962" y="7597"/>
                    <a:pt x="4081" y="7597"/>
                    <a:pt x="4239" y="7636"/>
                  </a:cubicBezTo>
                  <a:cubicBezTo>
                    <a:pt x="4477" y="7715"/>
                    <a:pt x="4517" y="7953"/>
                    <a:pt x="4318" y="8112"/>
                  </a:cubicBezTo>
                  <a:cubicBezTo>
                    <a:pt x="4031" y="8431"/>
                    <a:pt x="3616" y="8621"/>
                    <a:pt x="3196" y="8621"/>
                  </a:cubicBezTo>
                  <a:cubicBezTo>
                    <a:pt x="3094" y="8621"/>
                    <a:pt x="2993" y="8610"/>
                    <a:pt x="2892" y="8587"/>
                  </a:cubicBezTo>
                  <a:lnTo>
                    <a:pt x="2140" y="8389"/>
                  </a:lnTo>
                  <a:cubicBezTo>
                    <a:pt x="2298" y="7636"/>
                    <a:pt x="2021" y="7002"/>
                    <a:pt x="1704" y="6369"/>
                  </a:cubicBezTo>
                  <a:cubicBezTo>
                    <a:pt x="1664" y="6289"/>
                    <a:pt x="1664" y="6170"/>
                    <a:pt x="1704" y="6052"/>
                  </a:cubicBezTo>
                  <a:cubicBezTo>
                    <a:pt x="1863" y="5774"/>
                    <a:pt x="2021" y="5497"/>
                    <a:pt x="2179" y="5259"/>
                  </a:cubicBezTo>
                  <a:cubicBezTo>
                    <a:pt x="2338" y="5220"/>
                    <a:pt x="2496" y="5180"/>
                    <a:pt x="2655" y="5141"/>
                  </a:cubicBezTo>
                  <a:cubicBezTo>
                    <a:pt x="2808" y="5064"/>
                    <a:pt x="2995" y="5020"/>
                    <a:pt x="3172" y="5020"/>
                  </a:cubicBezTo>
                  <a:close/>
                  <a:moveTo>
                    <a:pt x="15281" y="0"/>
                  </a:moveTo>
                  <a:cubicBezTo>
                    <a:pt x="15071" y="0"/>
                    <a:pt x="14859" y="49"/>
                    <a:pt x="14657" y="149"/>
                  </a:cubicBezTo>
                  <a:cubicBezTo>
                    <a:pt x="12518" y="942"/>
                    <a:pt x="10340" y="1655"/>
                    <a:pt x="8200" y="2407"/>
                  </a:cubicBezTo>
                  <a:cubicBezTo>
                    <a:pt x="6299" y="3081"/>
                    <a:pt x="4358" y="3794"/>
                    <a:pt x="2417" y="4507"/>
                  </a:cubicBezTo>
                  <a:cubicBezTo>
                    <a:pt x="2219" y="4586"/>
                    <a:pt x="2021" y="4705"/>
                    <a:pt x="1863" y="4903"/>
                  </a:cubicBezTo>
                  <a:cubicBezTo>
                    <a:pt x="1387" y="5616"/>
                    <a:pt x="951" y="6369"/>
                    <a:pt x="476" y="7121"/>
                  </a:cubicBezTo>
                  <a:cubicBezTo>
                    <a:pt x="397" y="7280"/>
                    <a:pt x="278" y="7398"/>
                    <a:pt x="199" y="7557"/>
                  </a:cubicBezTo>
                  <a:cubicBezTo>
                    <a:pt x="1" y="7953"/>
                    <a:pt x="80" y="8230"/>
                    <a:pt x="516" y="8349"/>
                  </a:cubicBezTo>
                  <a:cubicBezTo>
                    <a:pt x="1149" y="8547"/>
                    <a:pt x="1823" y="8745"/>
                    <a:pt x="2457" y="8904"/>
                  </a:cubicBezTo>
                  <a:cubicBezTo>
                    <a:pt x="2774" y="9023"/>
                    <a:pt x="3130" y="9062"/>
                    <a:pt x="3447" y="9062"/>
                  </a:cubicBezTo>
                  <a:cubicBezTo>
                    <a:pt x="3883" y="9023"/>
                    <a:pt x="4318" y="8904"/>
                    <a:pt x="4715" y="8785"/>
                  </a:cubicBezTo>
                  <a:cubicBezTo>
                    <a:pt x="6695" y="8230"/>
                    <a:pt x="8715" y="7676"/>
                    <a:pt x="10696" y="7082"/>
                  </a:cubicBezTo>
                  <a:cubicBezTo>
                    <a:pt x="12439" y="6567"/>
                    <a:pt x="14182" y="5933"/>
                    <a:pt x="15885" y="5339"/>
                  </a:cubicBezTo>
                  <a:cubicBezTo>
                    <a:pt x="16361" y="5180"/>
                    <a:pt x="16836" y="4982"/>
                    <a:pt x="17311" y="4824"/>
                  </a:cubicBezTo>
                  <a:cubicBezTo>
                    <a:pt x="17628" y="4586"/>
                    <a:pt x="17826" y="4190"/>
                    <a:pt x="17787" y="3794"/>
                  </a:cubicBezTo>
                  <a:cubicBezTo>
                    <a:pt x="17826" y="2487"/>
                    <a:pt x="17311" y="1219"/>
                    <a:pt x="16321" y="427"/>
                  </a:cubicBezTo>
                  <a:cubicBezTo>
                    <a:pt x="16018" y="149"/>
                    <a:pt x="15651" y="0"/>
                    <a:pt x="15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211101" y="1383394"/>
              <a:ext cx="62186" cy="54085"/>
            </a:xfrm>
            <a:custGeom>
              <a:avLst/>
              <a:gdLst/>
              <a:ahLst/>
              <a:cxnLst/>
              <a:rect l="l" t="t" r="r" b="b"/>
              <a:pathLst>
                <a:path w="476" h="414" extrusionOk="0">
                  <a:moveTo>
                    <a:pt x="160" y="1"/>
                  </a:moveTo>
                  <a:cubicBezTo>
                    <a:pt x="129" y="1"/>
                    <a:pt x="103" y="6"/>
                    <a:pt x="79" y="17"/>
                  </a:cubicBezTo>
                  <a:cubicBezTo>
                    <a:pt x="0" y="96"/>
                    <a:pt x="0" y="255"/>
                    <a:pt x="0" y="334"/>
                  </a:cubicBezTo>
                  <a:cubicBezTo>
                    <a:pt x="119" y="334"/>
                    <a:pt x="238" y="413"/>
                    <a:pt x="317" y="413"/>
                  </a:cubicBezTo>
                  <a:cubicBezTo>
                    <a:pt x="436" y="374"/>
                    <a:pt x="436" y="215"/>
                    <a:pt x="475" y="57"/>
                  </a:cubicBezTo>
                  <a:cubicBezTo>
                    <a:pt x="335" y="29"/>
                    <a:pt x="23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8180008" y="1210951"/>
              <a:ext cx="88053" cy="78515"/>
            </a:xfrm>
            <a:custGeom>
              <a:avLst/>
              <a:gdLst/>
              <a:ahLst/>
              <a:cxnLst/>
              <a:rect l="l" t="t" r="r" b="b"/>
              <a:pathLst>
                <a:path w="674" h="601" extrusionOk="0">
                  <a:moveTo>
                    <a:pt x="397" y="0"/>
                  </a:moveTo>
                  <a:cubicBezTo>
                    <a:pt x="357" y="0"/>
                    <a:pt x="317" y="10"/>
                    <a:pt x="278" y="30"/>
                  </a:cubicBezTo>
                  <a:lnTo>
                    <a:pt x="238" y="30"/>
                  </a:lnTo>
                  <a:cubicBezTo>
                    <a:pt x="80" y="109"/>
                    <a:pt x="0" y="307"/>
                    <a:pt x="80" y="466"/>
                  </a:cubicBezTo>
                  <a:cubicBezTo>
                    <a:pt x="80" y="466"/>
                    <a:pt x="80" y="505"/>
                    <a:pt x="80" y="505"/>
                  </a:cubicBezTo>
                  <a:cubicBezTo>
                    <a:pt x="167" y="563"/>
                    <a:pt x="275" y="600"/>
                    <a:pt x="373" y="600"/>
                  </a:cubicBezTo>
                  <a:cubicBezTo>
                    <a:pt x="409" y="600"/>
                    <a:pt x="444" y="595"/>
                    <a:pt x="476" y="585"/>
                  </a:cubicBezTo>
                  <a:cubicBezTo>
                    <a:pt x="634" y="505"/>
                    <a:pt x="674" y="268"/>
                    <a:pt x="515" y="30"/>
                  </a:cubicBezTo>
                  <a:cubicBezTo>
                    <a:pt x="476" y="10"/>
                    <a:pt x="436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8060994" y="1304619"/>
              <a:ext cx="67412" cy="65581"/>
            </a:xfrm>
            <a:custGeom>
              <a:avLst/>
              <a:gdLst/>
              <a:ahLst/>
              <a:cxnLst/>
              <a:rect l="l" t="t" r="r" b="b"/>
              <a:pathLst>
                <a:path w="516" h="502" extrusionOk="0">
                  <a:moveTo>
                    <a:pt x="267" y="0"/>
                  </a:moveTo>
                  <a:cubicBezTo>
                    <a:pt x="218" y="0"/>
                    <a:pt x="168" y="10"/>
                    <a:pt x="119" y="26"/>
                  </a:cubicBezTo>
                  <a:cubicBezTo>
                    <a:pt x="40" y="26"/>
                    <a:pt x="0" y="264"/>
                    <a:pt x="80" y="343"/>
                  </a:cubicBezTo>
                  <a:cubicBezTo>
                    <a:pt x="119" y="422"/>
                    <a:pt x="278" y="462"/>
                    <a:pt x="476" y="501"/>
                  </a:cubicBezTo>
                  <a:cubicBezTo>
                    <a:pt x="476" y="303"/>
                    <a:pt x="515" y="145"/>
                    <a:pt x="476" y="66"/>
                  </a:cubicBezTo>
                  <a:cubicBezTo>
                    <a:pt x="406" y="1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 rot="-4027657">
            <a:off x="4921667" y="4036005"/>
            <a:ext cx="601607" cy="955959"/>
            <a:chOff x="6712570" y="2317359"/>
            <a:chExt cx="1863208" cy="2960654"/>
          </a:xfrm>
        </p:grpSpPr>
        <p:sp>
          <p:nvSpPr>
            <p:cNvPr id="649" name="Google Shape;649;p30"/>
            <p:cNvSpPr/>
            <p:nvPr/>
          </p:nvSpPr>
          <p:spPr>
            <a:xfrm>
              <a:off x="7420292" y="3361133"/>
              <a:ext cx="356355" cy="144514"/>
            </a:xfrm>
            <a:custGeom>
              <a:avLst/>
              <a:gdLst/>
              <a:ahLst/>
              <a:cxnLst/>
              <a:rect l="l" t="t" r="r" b="b"/>
              <a:pathLst>
                <a:path w="2932" h="1189" extrusionOk="0">
                  <a:moveTo>
                    <a:pt x="357" y="0"/>
                  </a:moveTo>
                  <a:cubicBezTo>
                    <a:pt x="277" y="0"/>
                    <a:pt x="119" y="79"/>
                    <a:pt x="0" y="159"/>
                  </a:cubicBezTo>
                  <a:cubicBezTo>
                    <a:pt x="79" y="238"/>
                    <a:pt x="119" y="357"/>
                    <a:pt x="198" y="396"/>
                  </a:cubicBezTo>
                  <a:cubicBezTo>
                    <a:pt x="515" y="634"/>
                    <a:pt x="911" y="792"/>
                    <a:pt x="1268" y="990"/>
                  </a:cubicBezTo>
                  <a:cubicBezTo>
                    <a:pt x="1624" y="1149"/>
                    <a:pt x="2060" y="1189"/>
                    <a:pt x="2496" y="1189"/>
                  </a:cubicBezTo>
                  <a:cubicBezTo>
                    <a:pt x="2614" y="1149"/>
                    <a:pt x="2773" y="1149"/>
                    <a:pt x="2931" y="1149"/>
                  </a:cubicBezTo>
                  <a:cubicBezTo>
                    <a:pt x="2931" y="1070"/>
                    <a:pt x="2931" y="1030"/>
                    <a:pt x="2931" y="990"/>
                  </a:cubicBezTo>
                  <a:cubicBezTo>
                    <a:pt x="2852" y="911"/>
                    <a:pt x="2773" y="872"/>
                    <a:pt x="2654" y="832"/>
                  </a:cubicBezTo>
                  <a:cubicBezTo>
                    <a:pt x="2179" y="634"/>
                    <a:pt x="1703" y="436"/>
                    <a:pt x="1228" y="238"/>
                  </a:cubicBezTo>
                  <a:cubicBezTo>
                    <a:pt x="951" y="119"/>
                    <a:pt x="673" y="4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8036496" y="2376913"/>
              <a:ext cx="476801" cy="965169"/>
            </a:xfrm>
            <a:custGeom>
              <a:avLst/>
              <a:gdLst/>
              <a:ahLst/>
              <a:cxnLst/>
              <a:rect l="l" t="t" r="r" b="b"/>
              <a:pathLst>
                <a:path w="3923" h="7941" extrusionOk="0">
                  <a:moveTo>
                    <a:pt x="1823" y="1126"/>
                  </a:moveTo>
                  <a:cubicBezTo>
                    <a:pt x="1823" y="1245"/>
                    <a:pt x="1823" y="1324"/>
                    <a:pt x="1823" y="1364"/>
                  </a:cubicBezTo>
                  <a:cubicBezTo>
                    <a:pt x="1783" y="1443"/>
                    <a:pt x="1704" y="1443"/>
                    <a:pt x="1664" y="1483"/>
                  </a:cubicBezTo>
                  <a:cubicBezTo>
                    <a:pt x="1308" y="1641"/>
                    <a:pt x="1268" y="2117"/>
                    <a:pt x="1545" y="2354"/>
                  </a:cubicBezTo>
                  <a:cubicBezTo>
                    <a:pt x="1981" y="2790"/>
                    <a:pt x="2219" y="3384"/>
                    <a:pt x="2140" y="4018"/>
                  </a:cubicBezTo>
                  <a:cubicBezTo>
                    <a:pt x="2100" y="4216"/>
                    <a:pt x="2021" y="4414"/>
                    <a:pt x="1902" y="4573"/>
                  </a:cubicBezTo>
                  <a:cubicBezTo>
                    <a:pt x="1862" y="4652"/>
                    <a:pt x="1704" y="4612"/>
                    <a:pt x="1625" y="4652"/>
                  </a:cubicBezTo>
                  <a:lnTo>
                    <a:pt x="1625" y="4573"/>
                  </a:lnTo>
                  <a:cubicBezTo>
                    <a:pt x="1585" y="4533"/>
                    <a:pt x="1585" y="4454"/>
                    <a:pt x="1625" y="4414"/>
                  </a:cubicBezTo>
                  <a:cubicBezTo>
                    <a:pt x="1862" y="3780"/>
                    <a:pt x="1704" y="3028"/>
                    <a:pt x="1228" y="2552"/>
                  </a:cubicBezTo>
                  <a:cubicBezTo>
                    <a:pt x="951" y="2275"/>
                    <a:pt x="912" y="1839"/>
                    <a:pt x="1149" y="1523"/>
                  </a:cubicBezTo>
                  <a:cubicBezTo>
                    <a:pt x="1228" y="1404"/>
                    <a:pt x="1308" y="1324"/>
                    <a:pt x="1387" y="1285"/>
                  </a:cubicBezTo>
                  <a:cubicBezTo>
                    <a:pt x="1545" y="1206"/>
                    <a:pt x="1664" y="1166"/>
                    <a:pt x="1823" y="1126"/>
                  </a:cubicBezTo>
                  <a:close/>
                  <a:moveTo>
                    <a:pt x="1962" y="1"/>
                  </a:moveTo>
                  <a:cubicBezTo>
                    <a:pt x="1852" y="1"/>
                    <a:pt x="1748" y="29"/>
                    <a:pt x="1664" y="57"/>
                  </a:cubicBezTo>
                  <a:cubicBezTo>
                    <a:pt x="1545" y="96"/>
                    <a:pt x="1466" y="176"/>
                    <a:pt x="1426" y="295"/>
                  </a:cubicBezTo>
                  <a:cubicBezTo>
                    <a:pt x="1189" y="611"/>
                    <a:pt x="951" y="928"/>
                    <a:pt x="753" y="1245"/>
                  </a:cubicBezTo>
                  <a:cubicBezTo>
                    <a:pt x="515" y="1483"/>
                    <a:pt x="357" y="1760"/>
                    <a:pt x="199" y="2077"/>
                  </a:cubicBezTo>
                  <a:cubicBezTo>
                    <a:pt x="119" y="2354"/>
                    <a:pt x="0" y="2711"/>
                    <a:pt x="357" y="2988"/>
                  </a:cubicBezTo>
                  <a:cubicBezTo>
                    <a:pt x="476" y="3107"/>
                    <a:pt x="515" y="3384"/>
                    <a:pt x="674" y="3543"/>
                  </a:cubicBezTo>
                  <a:cubicBezTo>
                    <a:pt x="872" y="3780"/>
                    <a:pt x="991" y="4097"/>
                    <a:pt x="1070" y="4375"/>
                  </a:cubicBezTo>
                  <a:cubicBezTo>
                    <a:pt x="1110" y="4810"/>
                    <a:pt x="1030" y="5206"/>
                    <a:pt x="793" y="5563"/>
                  </a:cubicBezTo>
                  <a:cubicBezTo>
                    <a:pt x="674" y="5801"/>
                    <a:pt x="476" y="6038"/>
                    <a:pt x="317" y="6316"/>
                  </a:cubicBezTo>
                  <a:cubicBezTo>
                    <a:pt x="159" y="6553"/>
                    <a:pt x="159" y="6831"/>
                    <a:pt x="317" y="7068"/>
                  </a:cubicBezTo>
                  <a:cubicBezTo>
                    <a:pt x="595" y="7544"/>
                    <a:pt x="1070" y="7861"/>
                    <a:pt x="1664" y="7900"/>
                  </a:cubicBezTo>
                  <a:cubicBezTo>
                    <a:pt x="1746" y="7927"/>
                    <a:pt x="1828" y="7940"/>
                    <a:pt x="1908" y="7940"/>
                  </a:cubicBezTo>
                  <a:cubicBezTo>
                    <a:pt x="2178" y="7940"/>
                    <a:pt x="2432" y="7797"/>
                    <a:pt x="2615" y="7583"/>
                  </a:cubicBezTo>
                  <a:cubicBezTo>
                    <a:pt x="2813" y="7227"/>
                    <a:pt x="2694" y="6949"/>
                    <a:pt x="2496" y="6633"/>
                  </a:cubicBezTo>
                  <a:cubicBezTo>
                    <a:pt x="2100" y="6236"/>
                    <a:pt x="2100" y="5563"/>
                    <a:pt x="2496" y="5167"/>
                  </a:cubicBezTo>
                  <a:lnTo>
                    <a:pt x="3209" y="4097"/>
                  </a:lnTo>
                  <a:cubicBezTo>
                    <a:pt x="3922" y="3028"/>
                    <a:pt x="3764" y="2037"/>
                    <a:pt x="2773" y="1602"/>
                  </a:cubicBezTo>
                  <a:cubicBezTo>
                    <a:pt x="2496" y="1483"/>
                    <a:pt x="2298" y="1285"/>
                    <a:pt x="2219" y="1008"/>
                  </a:cubicBezTo>
                  <a:cubicBezTo>
                    <a:pt x="2140" y="809"/>
                    <a:pt x="2140" y="611"/>
                    <a:pt x="2219" y="413"/>
                  </a:cubicBezTo>
                  <a:cubicBezTo>
                    <a:pt x="2219" y="255"/>
                    <a:pt x="2179" y="136"/>
                    <a:pt x="2100" y="17"/>
                  </a:cubicBezTo>
                  <a:cubicBezTo>
                    <a:pt x="2053" y="6"/>
                    <a:pt x="2007" y="1"/>
                    <a:pt x="1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997968" y="3463347"/>
              <a:ext cx="264957" cy="213672"/>
            </a:xfrm>
            <a:custGeom>
              <a:avLst/>
              <a:gdLst/>
              <a:ahLst/>
              <a:cxnLst/>
              <a:rect l="l" t="t" r="r" b="b"/>
              <a:pathLst>
                <a:path w="2180" h="1758" extrusionOk="0">
                  <a:moveTo>
                    <a:pt x="1387" y="1"/>
                  </a:moveTo>
                  <a:cubicBezTo>
                    <a:pt x="1347" y="1"/>
                    <a:pt x="1308" y="11"/>
                    <a:pt x="1268" y="31"/>
                  </a:cubicBezTo>
                  <a:cubicBezTo>
                    <a:pt x="1268" y="70"/>
                    <a:pt x="1268" y="110"/>
                    <a:pt x="1268" y="149"/>
                  </a:cubicBezTo>
                  <a:cubicBezTo>
                    <a:pt x="1268" y="189"/>
                    <a:pt x="1268" y="229"/>
                    <a:pt x="1308" y="268"/>
                  </a:cubicBezTo>
                  <a:cubicBezTo>
                    <a:pt x="1347" y="387"/>
                    <a:pt x="1466" y="466"/>
                    <a:pt x="1506" y="585"/>
                  </a:cubicBezTo>
                  <a:cubicBezTo>
                    <a:pt x="1743" y="1021"/>
                    <a:pt x="1585" y="1338"/>
                    <a:pt x="1070" y="1338"/>
                  </a:cubicBezTo>
                  <a:cubicBezTo>
                    <a:pt x="832" y="1338"/>
                    <a:pt x="595" y="1140"/>
                    <a:pt x="555" y="902"/>
                  </a:cubicBezTo>
                  <a:cubicBezTo>
                    <a:pt x="436" y="664"/>
                    <a:pt x="595" y="427"/>
                    <a:pt x="832" y="348"/>
                  </a:cubicBezTo>
                  <a:lnTo>
                    <a:pt x="1110" y="229"/>
                  </a:lnTo>
                  <a:lnTo>
                    <a:pt x="1110" y="149"/>
                  </a:lnTo>
                  <a:cubicBezTo>
                    <a:pt x="1030" y="70"/>
                    <a:pt x="912" y="70"/>
                    <a:pt x="793" y="70"/>
                  </a:cubicBezTo>
                  <a:cubicBezTo>
                    <a:pt x="317" y="110"/>
                    <a:pt x="1" y="546"/>
                    <a:pt x="159" y="1021"/>
                  </a:cubicBezTo>
                  <a:cubicBezTo>
                    <a:pt x="199" y="1377"/>
                    <a:pt x="516" y="1694"/>
                    <a:pt x="912" y="1734"/>
                  </a:cubicBezTo>
                  <a:cubicBezTo>
                    <a:pt x="983" y="1750"/>
                    <a:pt x="1056" y="1758"/>
                    <a:pt x="1129" y="1758"/>
                  </a:cubicBezTo>
                  <a:cubicBezTo>
                    <a:pt x="1420" y="1758"/>
                    <a:pt x="1712" y="1631"/>
                    <a:pt x="1902" y="1377"/>
                  </a:cubicBezTo>
                  <a:cubicBezTo>
                    <a:pt x="2179" y="902"/>
                    <a:pt x="1981" y="268"/>
                    <a:pt x="1506" y="31"/>
                  </a:cubicBezTo>
                  <a:cubicBezTo>
                    <a:pt x="1466" y="11"/>
                    <a:pt x="1427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712570" y="2317359"/>
              <a:ext cx="1863208" cy="2960654"/>
            </a:xfrm>
            <a:custGeom>
              <a:avLst/>
              <a:gdLst/>
              <a:ahLst/>
              <a:cxnLst/>
              <a:rect l="l" t="t" r="r" b="b"/>
              <a:pathLst>
                <a:path w="15330" h="24359" extrusionOk="0">
                  <a:moveTo>
                    <a:pt x="10656" y="2409"/>
                  </a:moveTo>
                  <a:cubicBezTo>
                    <a:pt x="10616" y="2607"/>
                    <a:pt x="10577" y="2805"/>
                    <a:pt x="10537" y="3003"/>
                  </a:cubicBezTo>
                  <a:cubicBezTo>
                    <a:pt x="10497" y="3082"/>
                    <a:pt x="10418" y="3161"/>
                    <a:pt x="10339" y="3201"/>
                  </a:cubicBezTo>
                  <a:cubicBezTo>
                    <a:pt x="9190" y="3755"/>
                    <a:pt x="8239" y="4587"/>
                    <a:pt x="7526" y="5657"/>
                  </a:cubicBezTo>
                  <a:cubicBezTo>
                    <a:pt x="7130" y="6211"/>
                    <a:pt x="6893" y="6885"/>
                    <a:pt x="6893" y="7558"/>
                  </a:cubicBezTo>
                  <a:cubicBezTo>
                    <a:pt x="6893" y="7796"/>
                    <a:pt x="6813" y="8034"/>
                    <a:pt x="6813" y="8271"/>
                  </a:cubicBezTo>
                  <a:cubicBezTo>
                    <a:pt x="6457" y="8232"/>
                    <a:pt x="6417" y="7994"/>
                    <a:pt x="6338" y="7756"/>
                  </a:cubicBezTo>
                  <a:cubicBezTo>
                    <a:pt x="6100" y="6845"/>
                    <a:pt x="6259" y="5895"/>
                    <a:pt x="6813" y="5102"/>
                  </a:cubicBezTo>
                  <a:cubicBezTo>
                    <a:pt x="7051" y="4627"/>
                    <a:pt x="7408" y="4270"/>
                    <a:pt x="7883" y="3993"/>
                  </a:cubicBezTo>
                  <a:cubicBezTo>
                    <a:pt x="8715" y="3478"/>
                    <a:pt x="9586" y="3003"/>
                    <a:pt x="10458" y="2488"/>
                  </a:cubicBezTo>
                  <a:cubicBezTo>
                    <a:pt x="10497" y="2448"/>
                    <a:pt x="10577" y="2409"/>
                    <a:pt x="10656" y="2409"/>
                  </a:cubicBezTo>
                  <a:close/>
                  <a:moveTo>
                    <a:pt x="10933" y="4112"/>
                  </a:moveTo>
                  <a:cubicBezTo>
                    <a:pt x="11488" y="4468"/>
                    <a:pt x="11646" y="5221"/>
                    <a:pt x="11250" y="5776"/>
                  </a:cubicBezTo>
                  <a:cubicBezTo>
                    <a:pt x="10616" y="6687"/>
                    <a:pt x="9784" y="7400"/>
                    <a:pt x="8834" y="7954"/>
                  </a:cubicBezTo>
                  <a:cubicBezTo>
                    <a:pt x="8556" y="8113"/>
                    <a:pt x="8239" y="8232"/>
                    <a:pt x="7962" y="8351"/>
                  </a:cubicBezTo>
                  <a:lnTo>
                    <a:pt x="7962" y="8311"/>
                  </a:lnTo>
                  <a:lnTo>
                    <a:pt x="10933" y="4112"/>
                  </a:lnTo>
                  <a:close/>
                  <a:moveTo>
                    <a:pt x="12822" y="491"/>
                  </a:moveTo>
                  <a:cubicBezTo>
                    <a:pt x="12864" y="491"/>
                    <a:pt x="12907" y="496"/>
                    <a:pt x="12953" y="507"/>
                  </a:cubicBezTo>
                  <a:cubicBezTo>
                    <a:pt x="13072" y="626"/>
                    <a:pt x="13112" y="745"/>
                    <a:pt x="13072" y="903"/>
                  </a:cubicBezTo>
                  <a:cubicBezTo>
                    <a:pt x="13033" y="1101"/>
                    <a:pt x="13033" y="1299"/>
                    <a:pt x="13072" y="1498"/>
                  </a:cubicBezTo>
                  <a:cubicBezTo>
                    <a:pt x="13191" y="1775"/>
                    <a:pt x="13389" y="1973"/>
                    <a:pt x="13627" y="2092"/>
                  </a:cubicBezTo>
                  <a:cubicBezTo>
                    <a:pt x="14617" y="2527"/>
                    <a:pt x="14775" y="3518"/>
                    <a:pt x="14102" y="4627"/>
                  </a:cubicBezTo>
                  <a:lnTo>
                    <a:pt x="13349" y="5657"/>
                  </a:lnTo>
                  <a:cubicBezTo>
                    <a:pt x="12993" y="6093"/>
                    <a:pt x="12993" y="6726"/>
                    <a:pt x="13389" y="7123"/>
                  </a:cubicBezTo>
                  <a:lnTo>
                    <a:pt x="13349" y="7123"/>
                  </a:lnTo>
                  <a:cubicBezTo>
                    <a:pt x="13547" y="7439"/>
                    <a:pt x="13706" y="7717"/>
                    <a:pt x="13468" y="8073"/>
                  </a:cubicBezTo>
                  <a:cubicBezTo>
                    <a:pt x="13316" y="8287"/>
                    <a:pt x="13045" y="8430"/>
                    <a:pt x="12766" y="8430"/>
                  </a:cubicBezTo>
                  <a:cubicBezTo>
                    <a:pt x="12683" y="8430"/>
                    <a:pt x="12599" y="8417"/>
                    <a:pt x="12518" y="8390"/>
                  </a:cubicBezTo>
                  <a:cubicBezTo>
                    <a:pt x="11963" y="8351"/>
                    <a:pt x="11448" y="8034"/>
                    <a:pt x="11171" y="7558"/>
                  </a:cubicBezTo>
                  <a:cubicBezTo>
                    <a:pt x="11052" y="7321"/>
                    <a:pt x="11052" y="7043"/>
                    <a:pt x="11171" y="6806"/>
                  </a:cubicBezTo>
                  <a:cubicBezTo>
                    <a:pt x="11329" y="6568"/>
                    <a:pt x="11527" y="6291"/>
                    <a:pt x="11686" y="6053"/>
                  </a:cubicBezTo>
                  <a:cubicBezTo>
                    <a:pt x="11884" y="5696"/>
                    <a:pt x="12003" y="5300"/>
                    <a:pt x="11923" y="4865"/>
                  </a:cubicBezTo>
                  <a:cubicBezTo>
                    <a:pt x="11884" y="4587"/>
                    <a:pt x="11725" y="4270"/>
                    <a:pt x="11527" y="4033"/>
                  </a:cubicBezTo>
                  <a:cubicBezTo>
                    <a:pt x="11408" y="3874"/>
                    <a:pt x="11369" y="3597"/>
                    <a:pt x="11210" y="3478"/>
                  </a:cubicBezTo>
                  <a:cubicBezTo>
                    <a:pt x="10854" y="3201"/>
                    <a:pt x="10973" y="2844"/>
                    <a:pt x="11092" y="2567"/>
                  </a:cubicBezTo>
                  <a:cubicBezTo>
                    <a:pt x="11250" y="2250"/>
                    <a:pt x="11408" y="1973"/>
                    <a:pt x="11606" y="1735"/>
                  </a:cubicBezTo>
                  <a:cubicBezTo>
                    <a:pt x="11844" y="1418"/>
                    <a:pt x="12082" y="1101"/>
                    <a:pt x="12280" y="785"/>
                  </a:cubicBezTo>
                  <a:cubicBezTo>
                    <a:pt x="12359" y="666"/>
                    <a:pt x="12438" y="586"/>
                    <a:pt x="12518" y="547"/>
                  </a:cubicBezTo>
                  <a:cubicBezTo>
                    <a:pt x="12630" y="519"/>
                    <a:pt x="12722" y="491"/>
                    <a:pt x="12822" y="491"/>
                  </a:cubicBezTo>
                  <a:close/>
                  <a:moveTo>
                    <a:pt x="10616" y="3597"/>
                  </a:moveTo>
                  <a:cubicBezTo>
                    <a:pt x="10775" y="3676"/>
                    <a:pt x="10735" y="3795"/>
                    <a:pt x="10656" y="3954"/>
                  </a:cubicBezTo>
                  <a:lnTo>
                    <a:pt x="7606" y="7994"/>
                  </a:lnTo>
                  <a:cubicBezTo>
                    <a:pt x="7526" y="8152"/>
                    <a:pt x="7408" y="8311"/>
                    <a:pt x="7328" y="8509"/>
                  </a:cubicBezTo>
                  <a:cubicBezTo>
                    <a:pt x="7210" y="8509"/>
                    <a:pt x="7130" y="8469"/>
                    <a:pt x="7210" y="8271"/>
                  </a:cubicBezTo>
                  <a:cubicBezTo>
                    <a:pt x="7249" y="8073"/>
                    <a:pt x="7289" y="7875"/>
                    <a:pt x="7289" y="7677"/>
                  </a:cubicBezTo>
                  <a:cubicBezTo>
                    <a:pt x="7368" y="6806"/>
                    <a:pt x="7764" y="5934"/>
                    <a:pt x="8398" y="5300"/>
                  </a:cubicBezTo>
                  <a:cubicBezTo>
                    <a:pt x="8992" y="4548"/>
                    <a:pt x="9745" y="3993"/>
                    <a:pt x="10616" y="3597"/>
                  </a:cubicBezTo>
                  <a:close/>
                  <a:moveTo>
                    <a:pt x="10656" y="7241"/>
                  </a:moveTo>
                  <a:lnTo>
                    <a:pt x="10656" y="7241"/>
                  </a:lnTo>
                  <a:cubicBezTo>
                    <a:pt x="10616" y="7360"/>
                    <a:pt x="10577" y="7519"/>
                    <a:pt x="10537" y="7637"/>
                  </a:cubicBezTo>
                  <a:lnTo>
                    <a:pt x="10497" y="7598"/>
                  </a:lnTo>
                  <a:cubicBezTo>
                    <a:pt x="10101" y="8311"/>
                    <a:pt x="9388" y="8826"/>
                    <a:pt x="8596" y="8945"/>
                  </a:cubicBezTo>
                  <a:cubicBezTo>
                    <a:pt x="8358" y="8945"/>
                    <a:pt x="8160" y="8905"/>
                    <a:pt x="7962" y="8786"/>
                  </a:cubicBezTo>
                  <a:cubicBezTo>
                    <a:pt x="8992" y="8549"/>
                    <a:pt x="9705" y="7796"/>
                    <a:pt x="10656" y="7241"/>
                  </a:cubicBezTo>
                  <a:close/>
                  <a:moveTo>
                    <a:pt x="6180" y="8549"/>
                  </a:moveTo>
                  <a:cubicBezTo>
                    <a:pt x="6457" y="8628"/>
                    <a:pt x="6774" y="8707"/>
                    <a:pt x="7051" y="8826"/>
                  </a:cubicBezTo>
                  <a:cubicBezTo>
                    <a:pt x="7526" y="9024"/>
                    <a:pt x="8002" y="9222"/>
                    <a:pt x="8477" y="9420"/>
                  </a:cubicBezTo>
                  <a:cubicBezTo>
                    <a:pt x="8556" y="9460"/>
                    <a:pt x="8636" y="9499"/>
                    <a:pt x="8715" y="9578"/>
                  </a:cubicBezTo>
                  <a:cubicBezTo>
                    <a:pt x="8715" y="9618"/>
                    <a:pt x="8715" y="9658"/>
                    <a:pt x="8715" y="9737"/>
                  </a:cubicBezTo>
                  <a:cubicBezTo>
                    <a:pt x="8556" y="9737"/>
                    <a:pt x="8437" y="9737"/>
                    <a:pt x="8319" y="9777"/>
                  </a:cubicBezTo>
                  <a:lnTo>
                    <a:pt x="8279" y="9777"/>
                  </a:lnTo>
                  <a:cubicBezTo>
                    <a:pt x="7843" y="9777"/>
                    <a:pt x="7447" y="9737"/>
                    <a:pt x="7051" y="9578"/>
                  </a:cubicBezTo>
                  <a:cubicBezTo>
                    <a:pt x="6695" y="9380"/>
                    <a:pt x="6338" y="9222"/>
                    <a:pt x="5982" y="8984"/>
                  </a:cubicBezTo>
                  <a:cubicBezTo>
                    <a:pt x="5902" y="8945"/>
                    <a:pt x="5863" y="8826"/>
                    <a:pt x="5823" y="8747"/>
                  </a:cubicBezTo>
                  <a:cubicBezTo>
                    <a:pt x="5942" y="8667"/>
                    <a:pt x="6061" y="8549"/>
                    <a:pt x="6180" y="8549"/>
                  </a:cubicBezTo>
                  <a:close/>
                  <a:moveTo>
                    <a:pt x="12829" y="1"/>
                  </a:moveTo>
                  <a:cubicBezTo>
                    <a:pt x="12696" y="1"/>
                    <a:pt x="12563" y="40"/>
                    <a:pt x="12438" y="111"/>
                  </a:cubicBezTo>
                  <a:cubicBezTo>
                    <a:pt x="12240" y="230"/>
                    <a:pt x="12082" y="388"/>
                    <a:pt x="11963" y="586"/>
                  </a:cubicBezTo>
                  <a:cubicBezTo>
                    <a:pt x="11805" y="785"/>
                    <a:pt x="11646" y="1022"/>
                    <a:pt x="11448" y="1220"/>
                  </a:cubicBezTo>
                  <a:cubicBezTo>
                    <a:pt x="11092" y="1537"/>
                    <a:pt x="10695" y="1814"/>
                    <a:pt x="10260" y="2052"/>
                  </a:cubicBezTo>
                  <a:cubicBezTo>
                    <a:pt x="9349" y="2607"/>
                    <a:pt x="8358" y="3082"/>
                    <a:pt x="7447" y="3716"/>
                  </a:cubicBezTo>
                  <a:cubicBezTo>
                    <a:pt x="6417" y="4468"/>
                    <a:pt x="5783" y="5696"/>
                    <a:pt x="5783" y="6964"/>
                  </a:cubicBezTo>
                  <a:cubicBezTo>
                    <a:pt x="5823" y="7360"/>
                    <a:pt x="5863" y="7717"/>
                    <a:pt x="5982" y="8113"/>
                  </a:cubicBezTo>
                  <a:cubicBezTo>
                    <a:pt x="5269" y="8469"/>
                    <a:pt x="5189" y="8826"/>
                    <a:pt x="5704" y="9341"/>
                  </a:cubicBezTo>
                  <a:lnTo>
                    <a:pt x="5546" y="9499"/>
                  </a:lnTo>
                  <a:cubicBezTo>
                    <a:pt x="4872" y="10450"/>
                    <a:pt x="4120" y="11361"/>
                    <a:pt x="3526" y="12312"/>
                  </a:cubicBezTo>
                  <a:cubicBezTo>
                    <a:pt x="2218" y="14372"/>
                    <a:pt x="1228" y="16550"/>
                    <a:pt x="555" y="18848"/>
                  </a:cubicBezTo>
                  <a:cubicBezTo>
                    <a:pt x="198" y="19917"/>
                    <a:pt x="0" y="21026"/>
                    <a:pt x="0" y="22136"/>
                  </a:cubicBezTo>
                  <a:cubicBezTo>
                    <a:pt x="0" y="22651"/>
                    <a:pt x="79" y="23166"/>
                    <a:pt x="238" y="23641"/>
                  </a:cubicBezTo>
                  <a:cubicBezTo>
                    <a:pt x="317" y="24077"/>
                    <a:pt x="713" y="24354"/>
                    <a:pt x="1149" y="24354"/>
                  </a:cubicBezTo>
                  <a:cubicBezTo>
                    <a:pt x="1182" y="24357"/>
                    <a:pt x="1216" y="24359"/>
                    <a:pt x="1249" y="24359"/>
                  </a:cubicBezTo>
                  <a:cubicBezTo>
                    <a:pt x="1611" y="24359"/>
                    <a:pt x="1958" y="24165"/>
                    <a:pt x="2139" y="23839"/>
                  </a:cubicBezTo>
                  <a:cubicBezTo>
                    <a:pt x="2773" y="22888"/>
                    <a:pt x="3446" y="22017"/>
                    <a:pt x="4001" y="21026"/>
                  </a:cubicBezTo>
                  <a:cubicBezTo>
                    <a:pt x="4595" y="19957"/>
                    <a:pt x="5070" y="18808"/>
                    <a:pt x="5585" y="17659"/>
                  </a:cubicBezTo>
                  <a:cubicBezTo>
                    <a:pt x="6061" y="16630"/>
                    <a:pt x="6536" y="15520"/>
                    <a:pt x="6893" y="14411"/>
                  </a:cubicBezTo>
                  <a:cubicBezTo>
                    <a:pt x="7328" y="13144"/>
                    <a:pt x="7566" y="11797"/>
                    <a:pt x="7883" y="10490"/>
                  </a:cubicBezTo>
                  <a:cubicBezTo>
                    <a:pt x="7923" y="10410"/>
                    <a:pt x="7923" y="10331"/>
                    <a:pt x="7923" y="10252"/>
                  </a:cubicBezTo>
                  <a:cubicBezTo>
                    <a:pt x="8279" y="10173"/>
                    <a:pt x="8596" y="10093"/>
                    <a:pt x="8913" y="9975"/>
                  </a:cubicBezTo>
                  <a:cubicBezTo>
                    <a:pt x="9190" y="9935"/>
                    <a:pt x="9269" y="9658"/>
                    <a:pt x="9151" y="9420"/>
                  </a:cubicBezTo>
                  <a:cubicBezTo>
                    <a:pt x="9151" y="9380"/>
                    <a:pt x="9111" y="9301"/>
                    <a:pt x="9071" y="9262"/>
                  </a:cubicBezTo>
                  <a:cubicBezTo>
                    <a:pt x="9824" y="9064"/>
                    <a:pt x="10497" y="8588"/>
                    <a:pt x="10893" y="7915"/>
                  </a:cubicBezTo>
                  <a:cubicBezTo>
                    <a:pt x="11290" y="8430"/>
                    <a:pt x="11884" y="8786"/>
                    <a:pt x="12518" y="8826"/>
                  </a:cubicBezTo>
                  <a:cubicBezTo>
                    <a:pt x="12632" y="8859"/>
                    <a:pt x="12746" y="8874"/>
                    <a:pt x="12858" y="8874"/>
                  </a:cubicBezTo>
                  <a:cubicBezTo>
                    <a:pt x="13289" y="8874"/>
                    <a:pt x="13684" y="8640"/>
                    <a:pt x="13904" y="8232"/>
                  </a:cubicBezTo>
                  <a:cubicBezTo>
                    <a:pt x="14181" y="7796"/>
                    <a:pt x="14142" y="7241"/>
                    <a:pt x="13785" y="6845"/>
                  </a:cubicBezTo>
                  <a:cubicBezTo>
                    <a:pt x="13508" y="6608"/>
                    <a:pt x="13508" y="6211"/>
                    <a:pt x="13785" y="5934"/>
                  </a:cubicBezTo>
                  <a:cubicBezTo>
                    <a:pt x="14023" y="5538"/>
                    <a:pt x="14340" y="5142"/>
                    <a:pt x="14617" y="4706"/>
                  </a:cubicBezTo>
                  <a:cubicBezTo>
                    <a:pt x="15330" y="3557"/>
                    <a:pt x="15132" y="2290"/>
                    <a:pt x="13944" y="1735"/>
                  </a:cubicBezTo>
                  <a:cubicBezTo>
                    <a:pt x="13587" y="1616"/>
                    <a:pt x="13429" y="1220"/>
                    <a:pt x="13547" y="864"/>
                  </a:cubicBezTo>
                  <a:cubicBezTo>
                    <a:pt x="13627" y="626"/>
                    <a:pt x="13508" y="309"/>
                    <a:pt x="13310" y="190"/>
                  </a:cubicBezTo>
                  <a:cubicBezTo>
                    <a:pt x="13157" y="59"/>
                    <a:pt x="12992" y="1"/>
                    <a:pt x="1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8142356" y="2513765"/>
              <a:ext cx="149373" cy="428559"/>
            </a:xfrm>
            <a:custGeom>
              <a:avLst/>
              <a:gdLst/>
              <a:ahLst/>
              <a:cxnLst/>
              <a:rect l="l" t="t" r="r" b="b"/>
              <a:pathLst>
                <a:path w="1229" h="35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754" y="40"/>
                    <a:pt x="595" y="80"/>
                    <a:pt x="476" y="159"/>
                  </a:cubicBezTo>
                  <a:cubicBezTo>
                    <a:pt x="397" y="198"/>
                    <a:pt x="318" y="278"/>
                    <a:pt x="239" y="397"/>
                  </a:cubicBezTo>
                  <a:cubicBezTo>
                    <a:pt x="1" y="713"/>
                    <a:pt x="41" y="1149"/>
                    <a:pt x="318" y="1426"/>
                  </a:cubicBezTo>
                  <a:cubicBezTo>
                    <a:pt x="793" y="1902"/>
                    <a:pt x="952" y="2654"/>
                    <a:pt x="714" y="3288"/>
                  </a:cubicBezTo>
                  <a:cubicBezTo>
                    <a:pt x="674" y="3328"/>
                    <a:pt x="674" y="3407"/>
                    <a:pt x="714" y="3447"/>
                  </a:cubicBezTo>
                  <a:lnTo>
                    <a:pt x="714" y="3526"/>
                  </a:lnTo>
                  <a:cubicBezTo>
                    <a:pt x="793" y="3526"/>
                    <a:pt x="952" y="3526"/>
                    <a:pt x="952" y="3447"/>
                  </a:cubicBezTo>
                  <a:cubicBezTo>
                    <a:pt x="1070" y="3288"/>
                    <a:pt x="1150" y="3090"/>
                    <a:pt x="1189" y="2892"/>
                  </a:cubicBezTo>
                  <a:cubicBezTo>
                    <a:pt x="1229" y="2258"/>
                    <a:pt x="1031" y="1664"/>
                    <a:pt x="595" y="1228"/>
                  </a:cubicBezTo>
                  <a:cubicBezTo>
                    <a:pt x="318" y="951"/>
                    <a:pt x="397" y="515"/>
                    <a:pt x="714" y="357"/>
                  </a:cubicBezTo>
                  <a:cubicBezTo>
                    <a:pt x="793" y="317"/>
                    <a:pt x="872" y="317"/>
                    <a:pt x="872" y="238"/>
                  </a:cubicBezTo>
                  <a:cubicBezTo>
                    <a:pt x="912" y="198"/>
                    <a:pt x="872" y="119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0"/>
          <p:cNvGrpSpPr/>
          <p:nvPr/>
        </p:nvGrpSpPr>
        <p:grpSpPr>
          <a:xfrm>
            <a:off x="8124814" y="4051060"/>
            <a:ext cx="716164" cy="673126"/>
            <a:chOff x="6528424" y="1260656"/>
            <a:chExt cx="1975626" cy="1856900"/>
          </a:xfrm>
        </p:grpSpPr>
        <p:sp>
          <p:nvSpPr>
            <p:cNvPr id="655" name="Google Shape;655;p30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0"/>
          <p:cNvGrpSpPr/>
          <p:nvPr/>
        </p:nvGrpSpPr>
        <p:grpSpPr>
          <a:xfrm rot="2890196">
            <a:off x="8266807" y="142047"/>
            <a:ext cx="808241" cy="653502"/>
            <a:chOff x="309089" y="220930"/>
            <a:chExt cx="808270" cy="653525"/>
          </a:xfrm>
        </p:grpSpPr>
        <p:grpSp>
          <p:nvGrpSpPr>
            <p:cNvPr id="677" name="Google Shape;677;p30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678" name="Google Shape;678;p30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7" name="Google Shape;687;p30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0"/>
          <p:cNvGrpSpPr/>
          <p:nvPr/>
        </p:nvGrpSpPr>
        <p:grpSpPr>
          <a:xfrm>
            <a:off x="4223541" y="120429"/>
            <a:ext cx="743478" cy="892966"/>
            <a:chOff x="6192911" y="156630"/>
            <a:chExt cx="2526260" cy="3034202"/>
          </a:xfrm>
        </p:grpSpPr>
        <p:sp>
          <p:nvSpPr>
            <p:cNvPr id="689" name="Google Shape;689;p30"/>
            <p:cNvSpPr/>
            <p:nvPr/>
          </p:nvSpPr>
          <p:spPr>
            <a:xfrm>
              <a:off x="6528644" y="236317"/>
              <a:ext cx="2099470" cy="2827955"/>
            </a:xfrm>
            <a:custGeom>
              <a:avLst/>
              <a:gdLst/>
              <a:ahLst/>
              <a:cxnLst/>
              <a:rect l="l" t="t" r="r" b="b"/>
              <a:pathLst>
                <a:path w="16440" h="22144" extrusionOk="0">
                  <a:moveTo>
                    <a:pt x="9801" y="3065"/>
                  </a:moveTo>
                  <a:cubicBezTo>
                    <a:pt x="9972" y="3065"/>
                    <a:pt x="10150" y="3172"/>
                    <a:pt x="10181" y="3328"/>
                  </a:cubicBezTo>
                  <a:cubicBezTo>
                    <a:pt x="10696" y="4596"/>
                    <a:pt x="11211" y="5863"/>
                    <a:pt x="11687" y="7131"/>
                  </a:cubicBezTo>
                  <a:cubicBezTo>
                    <a:pt x="11726" y="7329"/>
                    <a:pt x="11766" y="7527"/>
                    <a:pt x="11726" y="7765"/>
                  </a:cubicBezTo>
                  <a:cubicBezTo>
                    <a:pt x="11726" y="7844"/>
                    <a:pt x="11607" y="7923"/>
                    <a:pt x="11528" y="7963"/>
                  </a:cubicBezTo>
                  <a:cubicBezTo>
                    <a:pt x="10617" y="8398"/>
                    <a:pt x="9746" y="8794"/>
                    <a:pt x="8834" y="9191"/>
                  </a:cubicBezTo>
                  <a:cubicBezTo>
                    <a:pt x="8597" y="9309"/>
                    <a:pt x="8359" y="9389"/>
                    <a:pt x="8082" y="9508"/>
                  </a:cubicBezTo>
                  <a:cubicBezTo>
                    <a:pt x="6854" y="9943"/>
                    <a:pt x="5626" y="10419"/>
                    <a:pt x="4398" y="10854"/>
                  </a:cubicBezTo>
                  <a:cubicBezTo>
                    <a:pt x="4081" y="10934"/>
                    <a:pt x="3724" y="10973"/>
                    <a:pt x="3368" y="10973"/>
                  </a:cubicBezTo>
                  <a:cubicBezTo>
                    <a:pt x="3289" y="10973"/>
                    <a:pt x="3170" y="10775"/>
                    <a:pt x="3130" y="10656"/>
                  </a:cubicBezTo>
                  <a:cubicBezTo>
                    <a:pt x="2972" y="10102"/>
                    <a:pt x="2893" y="9547"/>
                    <a:pt x="2734" y="9032"/>
                  </a:cubicBezTo>
                  <a:cubicBezTo>
                    <a:pt x="2496" y="8240"/>
                    <a:pt x="2219" y="7527"/>
                    <a:pt x="1942" y="6735"/>
                  </a:cubicBezTo>
                  <a:cubicBezTo>
                    <a:pt x="1863" y="6497"/>
                    <a:pt x="1863" y="6378"/>
                    <a:pt x="2140" y="6259"/>
                  </a:cubicBezTo>
                  <a:cubicBezTo>
                    <a:pt x="4358" y="5150"/>
                    <a:pt x="6656" y="4318"/>
                    <a:pt x="8953" y="3368"/>
                  </a:cubicBezTo>
                  <a:cubicBezTo>
                    <a:pt x="9151" y="3249"/>
                    <a:pt x="9429" y="3170"/>
                    <a:pt x="9666" y="3090"/>
                  </a:cubicBezTo>
                  <a:cubicBezTo>
                    <a:pt x="9709" y="3073"/>
                    <a:pt x="9755" y="3065"/>
                    <a:pt x="9801" y="3065"/>
                  </a:cubicBezTo>
                  <a:close/>
                  <a:moveTo>
                    <a:pt x="14175" y="14242"/>
                  </a:moveTo>
                  <a:cubicBezTo>
                    <a:pt x="14283" y="14302"/>
                    <a:pt x="14384" y="14312"/>
                    <a:pt x="14420" y="14419"/>
                  </a:cubicBezTo>
                  <a:cubicBezTo>
                    <a:pt x="14578" y="14657"/>
                    <a:pt x="14697" y="14895"/>
                    <a:pt x="14816" y="15172"/>
                  </a:cubicBezTo>
                  <a:cubicBezTo>
                    <a:pt x="14935" y="15489"/>
                    <a:pt x="15014" y="15766"/>
                    <a:pt x="15133" y="16083"/>
                  </a:cubicBezTo>
                  <a:cubicBezTo>
                    <a:pt x="15172" y="16202"/>
                    <a:pt x="15212" y="16321"/>
                    <a:pt x="15212" y="16440"/>
                  </a:cubicBezTo>
                  <a:cubicBezTo>
                    <a:pt x="15212" y="16519"/>
                    <a:pt x="15172" y="16598"/>
                    <a:pt x="15133" y="16638"/>
                  </a:cubicBezTo>
                  <a:cubicBezTo>
                    <a:pt x="15054" y="16638"/>
                    <a:pt x="14974" y="16598"/>
                    <a:pt x="14935" y="16559"/>
                  </a:cubicBezTo>
                  <a:cubicBezTo>
                    <a:pt x="14816" y="16400"/>
                    <a:pt x="14697" y="16202"/>
                    <a:pt x="14618" y="16044"/>
                  </a:cubicBezTo>
                  <a:cubicBezTo>
                    <a:pt x="14459" y="15529"/>
                    <a:pt x="14261" y="15053"/>
                    <a:pt x="14103" y="14538"/>
                  </a:cubicBezTo>
                  <a:cubicBezTo>
                    <a:pt x="14103" y="14464"/>
                    <a:pt x="14138" y="14354"/>
                    <a:pt x="14175" y="14242"/>
                  </a:cubicBezTo>
                  <a:close/>
                  <a:moveTo>
                    <a:pt x="4437" y="14657"/>
                  </a:moveTo>
                  <a:cubicBezTo>
                    <a:pt x="4517" y="14697"/>
                    <a:pt x="4596" y="14697"/>
                    <a:pt x="4636" y="14776"/>
                  </a:cubicBezTo>
                  <a:cubicBezTo>
                    <a:pt x="4794" y="15014"/>
                    <a:pt x="4952" y="15291"/>
                    <a:pt x="5032" y="15449"/>
                  </a:cubicBezTo>
                  <a:cubicBezTo>
                    <a:pt x="5150" y="15647"/>
                    <a:pt x="5190" y="15964"/>
                    <a:pt x="5269" y="16123"/>
                  </a:cubicBezTo>
                  <a:cubicBezTo>
                    <a:pt x="5309" y="16242"/>
                    <a:pt x="5349" y="16360"/>
                    <a:pt x="5349" y="16519"/>
                  </a:cubicBezTo>
                  <a:cubicBezTo>
                    <a:pt x="5388" y="16598"/>
                    <a:pt x="5309" y="16717"/>
                    <a:pt x="5309" y="16836"/>
                  </a:cubicBezTo>
                  <a:cubicBezTo>
                    <a:pt x="5190" y="16757"/>
                    <a:pt x="5032" y="16717"/>
                    <a:pt x="4992" y="16598"/>
                  </a:cubicBezTo>
                  <a:cubicBezTo>
                    <a:pt x="4794" y="16044"/>
                    <a:pt x="4596" y="15449"/>
                    <a:pt x="4398" y="14855"/>
                  </a:cubicBezTo>
                  <a:cubicBezTo>
                    <a:pt x="4398" y="14816"/>
                    <a:pt x="4398" y="14736"/>
                    <a:pt x="4437" y="14657"/>
                  </a:cubicBezTo>
                  <a:close/>
                  <a:moveTo>
                    <a:pt x="5894" y="15710"/>
                  </a:moveTo>
                  <a:cubicBezTo>
                    <a:pt x="5950" y="15710"/>
                    <a:pt x="6006" y="15738"/>
                    <a:pt x="6062" y="15766"/>
                  </a:cubicBezTo>
                  <a:cubicBezTo>
                    <a:pt x="6141" y="15885"/>
                    <a:pt x="6220" y="16044"/>
                    <a:pt x="6299" y="16202"/>
                  </a:cubicBezTo>
                  <a:cubicBezTo>
                    <a:pt x="6378" y="16440"/>
                    <a:pt x="6458" y="16677"/>
                    <a:pt x="6497" y="16915"/>
                  </a:cubicBezTo>
                  <a:cubicBezTo>
                    <a:pt x="6497" y="16994"/>
                    <a:pt x="6418" y="17113"/>
                    <a:pt x="6378" y="17232"/>
                  </a:cubicBezTo>
                  <a:lnTo>
                    <a:pt x="6220" y="17153"/>
                  </a:lnTo>
                  <a:cubicBezTo>
                    <a:pt x="6180" y="17113"/>
                    <a:pt x="6141" y="17073"/>
                    <a:pt x="6141" y="17034"/>
                  </a:cubicBezTo>
                  <a:cubicBezTo>
                    <a:pt x="5982" y="16677"/>
                    <a:pt x="5864" y="16360"/>
                    <a:pt x="5784" y="16004"/>
                  </a:cubicBezTo>
                  <a:cubicBezTo>
                    <a:pt x="5784" y="15964"/>
                    <a:pt x="5784" y="15925"/>
                    <a:pt x="5784" y="15925"/>
                  </a:cubicBezTo>
                  <a:cubicBezTo>
                    <a:pt x="5745" y="15846"/>
                    <a:pt x="5784" y="15766"/>
                    <a:pt x="5824" y="15727"/>
                  </a:cubicBezTo>
                  <a:cubicBezTo>
                    <a:pt x="5847" y="15715"/>
                    <a:pt x="5870" y="15710"/>
                    <a:pt x="5894" y="15710"/>
                  </a:cubicBezTo>
                  <a:close/>
                  <a:moveTo>
                    <a:pt x="13899" y="15817"/>
                  </a:moveTo>
                  <a:cubicBezTo>
                    <a:pt x="13999" y="15846"/>
                    <a:pt x="14067" y="15849"/>
                    <a:pt x="14103" y="15885"/>
                  </a:cubicBezTo>
                  <a:cubicBezTo>
                    <a:pt x="14222" y="16044"/>
                    <a:pt x="14301" y="16242"/>
                    <a:pt x="14380" y="16400"/>
                  </a:cubicBezTo>
                  <a:cubicBezTo>
                    <a:pt x="14459" y="16598"/>
                    <a:pt x="14499" y="16757"/>
                    <a:pt x="14539" y="16955"/>
                  </a:cubicBezTo>
                  <a:cubicBezTo>
                    <a:pt x="14539" y="17073"/>
                    <a:pt x="14459" y="17153"/>
                    <a:pt x="14459" y="17232"/>
                  </a:cubicBezTo>
                  <a:cubicBezTo>
                    <a:pt x="14341" y="17192"/>
                    <a:pt x="14222" y="17192"/>
                    <a:pt x="14182" y="17113"/>
                  </a:cubicBezTo>
                  <a:cubicBezTo>
                    <a:pt x="14063" y="16757"/>
                    <a:pt x="13944" y="16400"/>
                    <a:pt x="13826" y="16044"/>
                  </a:cubicBezTo>
                  <a:cubicBezTo>
                    <a:pt x="13826" y="15968"/>
                    <a:pt x="13862" y="15892"/>
                    <a:pt x="13899" y="15817"/>
                  </a:cubicBezTo>
                  <a:close/>
                  <a:moveTo>
                    <a:pt x="13340" y="16621"/>
                  </a:moveTo>
                  <a:cubicBezTo>
                    <a:pt x="13393" y="16621"/>
                    <a:pt x="13441" y="16649"/>
                    <a:pt x="13469" y="16677"/>
                  </a:cubicBezTo>
                  <a:cubicBezTo>
                    <a:pt x="13548" y="16757"/>
                    <a:pt x="13628" y="16875"/>
                    <a:pt x="13667" y="16994"/>
                  </a:cubicBezTo>
                  <a:cubicBezTo>
                    <a:pt x="13707" y="17113"/>
                    <a:pt x="13746" y="17272"/>
                    <a:pt x="13746" y="17390"/>
                  </a:cubicBezTo>
                  <a:cubicBezTo>
                    <a:pt x="13746" y="17470"/>
                    <a:pt x="13667" y="17628"/>
                    <a:pt x="13628" y="17628"/>
                  </a:cubicBezTo>
                  <a:cubicBezTo>
                    <a:pt x="13588" y="17628"/>
                    <a:pt x="13390" y="17588"/>
                    <a:pt x="13390" y="17509"/>
                  </a:cubicBezTo>
                  <a:cubicBezTo>
                    <a:pt x="13311" y="17272"/>
                    <a:pt x="13231" y="17034"/>
                    <a:pt x="13192" y="16796"/>
                  </a:cubicBezTo>
                  <a:cubicBezTo>
                    <a:pt x="13192" y="16717"/>
                    <a:pt x="13231" y="16638"/>
                    <a:pt x="13311" y="16638"/>
                  </a:cubicBezTo>
                  <a:lnTo>
                    <a:pt x="13271" y="16638"/>
                  </a:lnTo>
                  <a:cubicBezTo>
                    <a:pt x="13294" y="16626"/>
                    <a:pt x="13317" y="16621"/>
                    <a:pt x="13340" y="16621"/>
                  </a:cubicBezTo>
                  <a:close/>
                  <a:moveTo>
                    <a:pt x="5626" y="17272"/>
                  </a:moveTo>
                  <a:cubicBezTo>
                    <a:pt x="5705" y="17311"/>
                    <a:pt x="5745" y="17311"/>
                    <a:pt x="5824" y="17351"/>
                  </a:cubicBezTo>
                  <a:cubicBezTo>
                    <a:pt x="5864" y="17390"/>
                    <a:pt x="5864" y="17390"/>
                    <a:pt x="5903" y="17430"/>
                  </a:cubicBezTo>
                  <a:cubicBezTo>
                    <a:pt x="6062" y="17747"/>
                    <a:pt x="6180" y="18064"/>
                    <a:pt x="6299" y="18381"/>
                  </a:cubicBezTo>
                  <a:cubicBezTo>
                    <a:pt x="6458" y="18816"/>
                    <a:pt x="6577" y="19252"/>
                    <a:pt x="6735" y="19688"/>
                  </a:cubicBezTo>
                  <a:cubicBezTo>
                    <a:pt x="6775" y="19728"/>
                    <a:pt x="6814" y="19807"/>
                    <a:pt x="6814" y="19886"/>
                  </a:cubicBezTo>
                  <a:cubicBezTo>
                    <a:pt x="6775" y="19965"/>
                    <a:pt x="6735" y="20084"/>
                    <a:pt x="6695" y="20163"/>
                  </a:cubicBezTo>
                  <a:cubicBezTo>
                    <a:pt x="6616" y="20124"/>
                    <a:pt x="6497" y="20084"/>
                    <a:pt x="6458" y="20005"/>
                  </a:cubicBezTo>
                  <a:cubicBezTo>
                    <a:pt x="6299" y="19767"/>
                    <a:pt x="6220" y="19529"/>
                    <a:pt x="6101" y="19331"/>
                  </a:cubicBezTo>
                  <a:cubicBezTo>
                    <a:pt x="5903" y="18698"/>
                    <a:pt x="5745" y="18143"/>
                    <a:pt x="5586" y="17549"/>
                  </a:cubicBezTo>
                  <a:cubicBezTo>
                    <a:pt x="5586" y="17470"/>
                    <a:pt x="5626" y="17351"/>
                    <a:pt x="5626" y="17272"/>
                  </a:cubicBezTo>
                  <a:close/>
                  <a:moveTo>
                    <a:pt x="10300" y="1"/>
                  </a:moveTo>
                  <a:lnTo>
                    <a:pt x="1" y="4358"/>
                  </a:lnTo>
                  <a:cubicBezTo>
                    <a:pt x="239" y="4833"/>
                    <a:pt x="516" y="5269"/>
                    <a:pt x="674" y="5705"/>
                  </a:cubicBezTo>
                  <a:cubicBezTo>
                    <a:pt x="1268" y="7170"/>
                    <a:pt x="1783" y="8636"/>
                    <a:pt x="2338" y="10102"/>
                  </a:cubicBezTo>
                  <a:cubicBezTo>
                    <a:pt x="2576" y="10854"/>
                    <a:pt x="2774" y="11607"/>
                    <a:pt x="3011" y="12360"/>
                  </a:cubicBezTo>
                  <a:cubicBezTo>
                    <a:pt x="3249" y="13112"/>
                    <a:pt x="3447" y="13865"/>
                    <a:pt x="3685" y="14578"/>
                  </a:cubicBezTo>
                  <a:cubicBezTo>
                    <a:pt x="4319" y="16479"/>
                    <a:pt x="4992" y="18420"/>
                    <a:pt x="5626" y="20322"/>
                  </a:cubicBezTo>
                  <a:cubicBezTo>
                    <a:pt x="5864" y="20956"/>
                    <a:pt x="6022" y="21589"/>
                    <a:pt x="6180" y="22144"/>
                  </a:cubicBezTo>
                  <a:lnTo>
                    <a:pt x="16440" y="17588"/>
                  </a:lnTo>
                  <a:cubicBezTo>
                    <a:pt x="16083" y="16717"/>
                    <a:pt x="15806" y="15964"/>
                    <a:pt x="15529" y="15172"/>
                  </a:cubicBezTo>
                  <a:cubicBezTo>
                    <a:pt x="15172" y="14103"/>
                    <a:pt x="14816" y="12993"/>
                    <a:pt x="14459" y="11884"/>
                  </a:cubicBezTo>
                  <a:cubicBezTo>
                    <a:pt x="14063" y="10696"/>
                    <a:pt x="13707" y="9468"/>
                    <a:pt x="13311" y="8240"/>
                  </a:cubicBezTo>
                  <a:cubicBezTo>
                    <a:pt x="13033" y="7289"/>
                    <a:pt x="12796" y="6339"/>
                    <a:pt x="12439" y="5427"/>
                  </a:cubicBezTo>
                  <a:cubicBezTo>
                    <a:pt x="11805" y="3764"/>
                    <a:pt x="11132" y="2100"/>
                    <a:pt x="10498" y="436"/>
                  </a:cubicBezTo>
                  <a:cubicBezTo>
                    <a:pt x="10459" y="278"/>
                    <a:pt x="10379" y="159"/>
                    <a:pt x="10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6192911" y="156630"/>
              <a:ext cx="2526260" cy="3034202"/>
            </a:xfrm>
            <a:custGeom>
              <a:avLst/>
              <a:gdLst/>
              <a:ahLst/>
              <a:cxnLst/>
              <a:rect l="l" t="t" r="r" b="b"/>
              <a:pathLst>
                <a:path w="19782" h="23759" extrusionOk="0">
                  <a:moveTo>
                    <a:pt x="2234" y="5140"/>
                  </a:moveTo>
                  <a:cubicBezTo>
                    <a:pt x="2313" y="5140"/>
                    <a:pt x="2392" y="5220"/>
                    <a:pt x="2392" y="5299"/>
                  </a:cubicBezTo>
                  <a:cubicBezTo>
                    <a:pt x="2511" y="5497"/>
                    <a:pt x="2590" y="5695"/>
                    <a:pt x="2670" y="5893"/>
                  </a:cubicBezTo>
                  <a:cubicBezTo>
                    <a:pt x="2788" y="6170"/>
                    <a:pt x="2907" y="6487"/>
                    <a:pt x="3066" y="6764"/>
                  </a:cubicBezTo>
                  <a:cubicBezTo>
                    <a:pt x="3066" y="6844"/>
                    <a:pt x="3105" y="6923"/>
                    <a:pt x="3184" y="7081"/>
                  </a:cubicBezTo>
                  <a:lnTo>
                    <a:pt x="1560" y="7755"/>
                  </a:lnTo>
                  <a:cubicBezTo>
                    <a:pt x="1402" y="7398"/>
                    <a:pt x="1243" y="7042"/>
                    <a:pt x="1085" y="6646"/>
                  </a:cubicBezTo>
                  <a:cubicBezTo>
                    <a:pt x="1006" y="6408"/>
                    <a:pt x="927" y="6170"/>
                    <a:pt x="808" y="5893"/>
                  </a:cubicBezTo>
                  <a:cubicBezTo>
                    <a:pt x="729" y="5814"/>
                    <a:pt x="768" y="5655"/>
                    <a:pt x="887" y="5576"/>
                  </a:cubicBezTo>
                  <a:cubicBezTo>
                    <a:pt x="1283" y="5259"/>
                    <a:pt x="1758" y="5140"/>
                    <a:pt x="2234" y="5140"/>
                  </a:cubicBezTo>
                  <a:close/>
                  <a:moveTo>
                    <a:pt x="3818" y="8824"/>
                  </a:moveTo>
                  <a:cubicBezTo>
                    <a:pt x="4135" y="9696"/>
                    <a:pt x="4412" y="10567"/>
                    <a:pt x="4729" y="11439"/>
                  </a:cubicBezTo>
                  <a:cubicBezTo>
                    <a:pt x="4254" y="11835"/>
                    <a:pt x="3739" y="12073"/>
                    <a:pt x="3145" y="12152"/>
                  </a:cubicBezTo>
                  <a:cubicBezTo>
                    <a:pt x="3105" y="12152"/>
                    <a:pt x="2947" y="12073"/>
                    <a:pt x="2907" y="12033"/>
                  </a:cubicBezTo>
                  <a:cubicBezTo>
                    <a:pt x="2670" y="11201"/>
                    <a:pt x="2392" y="10369"/>
                    <a:pt x="2155" y="9537"/>
                  </a:cubicBezTo>
                  <a:lnTo>
                    <a:pt x="2155" y="9498"/>
                  </a:lnTo>
                  <a:cubicBezTo>
                    <a:pt x="2749" y="9418"/>
                    <a:pt x="3343" y="9220"/>
                    <a:pt x="3818" y="8824"/>
                  </a:cubicBezTo>
                  <a:close/>
                  <a:moveTo>
                    <a:pt x="5957" y="15440"/>
                  </a:moveTo>
                  <a:cubicBezTo>
                    <a:pt x="6433" y="16826"/>
                    <a:pt x="6868" y="18173"/>
                    <a:pt x="7383" y="19559"/>
                  </a:cubicBezTo>
                  <a:cubicBezTo>
                    <a:pt x="6868" y="19916"/>
                    <a:pt x="6274" y="20153"/>
                    <a:pt x="5680" y="20153"/>
                  </a:cubicBezTo>
                  <a:cubicBezTo>
                    <a:pt x="5640" y="20153"/>
                    <a:pt x="5522" y="20035"/>
                    <a:pt x="5482" y="19916"/>
                  </a:cubicBezTo>
                  <a:cubicBezTo>
                    <a:pt x="5244" y="19282"/>
                    <a:pt x="5046" y="18648"/>
                    <a:pt x="4848" y="17975"/>
                  </a:cubicBezTo>
                  <a:cubicBezTo>
                    <a:pt x="4611" y="17341"/>
                    <a:pt x="4412" y="16668"/>
                    <a:pt x="4175" y="15994"/>
                  </a:cubicBezTo>
                  <a:cubicBezTo>
                    <a:pt x="4175" y="15955"/>
                    <a:pt x="4175" y="15915"/>
                    <a:pt x="4135" y="15836"/>
                  </a:cubicBezTo>
                  <a:lnTo>
                    <a:pt x="4135" y="15836"/>
                  </a:lnTo>
                  <a:cubicBezTo>
                    <a:pt x="4275" y="15862"/>
                    <a:pt x="4416" y="15875"/>
                    <a:pt x="4555" y="15875"/>
                  </a:cubicBezTo>
                  <a:cubicBezTo>
                    <a:pt x="5046" y="15875"/>
                    <a:pt x="5525" y="15717"/>
                    <a:pt x="5957" y="15440"/>
                  </a:cubicBezTo>
                  <a:close/>
                  <a:moveTo>
                    <a:pt x="12969" y="625"/>
                  </a:moveTo>
                  <a:cubicBezTo>
                    <a:pt x="13048" y="783"/>
                    <a:pt x="13088" y="941"/>
                    <a:pt x="13167" y="1100"/>
                  </a:cubicBezTo>
                  <a:cubicBezTo>
                    <a:pt x="13801" y="2764"/>
                    <a:pt x="14474" y="4388"/>
                    <a:pt x="15108" y="6091"/>
                  </a:cubicBezTo>
                  <a:cubicBezTo>
                    <a:pt x="15425" y="7002"/>
                    <a:pt x="15702" y="7953"/>
                    <a:pt x="15979" y="8864"/>
                  </a:cubicBezTo>
                  <a:cubicBezTo>
                    <a:pt x="16336" y="10092"/>
                    <a:pt x="16732" y="11320"/>
                    <a:pt x="17128" y="12548"/>
                  </a:cubicBezTo>
                  <a:cubicBezTo>
                    <a:pt x="17484" y="13617"/>
                    <a:pt x="17801" y="14727"/>
                    <a:pt x="18198" y="15836"/>
                  </a:cubicBezTo>
                  <a:cubicBezTo>
                    <a:pt x="18435" y="16588"/>
                    <a:pt x="18752" y="17381"/>
                    <a:pt x="19069" y="18212"/>
                  </a:cubicBezTo>
                  <a:lnTo>
                    <a:pt x="8849" y="22808"/>
                  </a:lnTo>
                  <a:cubicBezTo>
                    <a:pt x="8651" y="22213"/>
                    <a:pt x="8493" y="21580"/>
                    <a:pt x="8294" y="20985"/>
                  </a:cubicBezTo>
                  <a:cubicBezTo>
                    <a:pt x="7661" y="19044"/>
                    <a:pt x="6987" y="17143"/>
                    <a:pt x="6353" y="15202"/>
                  </a:cubicBezTo>
                  <a:cubicBezTo>
                    <a:pt x="6116" y="14489"/>
                    <a:pt x="5918" y="13736"/>
                    <a:pt x="5680" y="12984"/>
                  </a:cubicBezTo>
                  <a:cubicBezTo>
                    <a:pt x="5442" y="12271"/>
                    <a:pt x="5244" y="11518"/>
                    <a:pt x="4967" y="10765"/>
                  </a:cubicBezTo>
                  <a:cubicBezTo>
                    <a:pt x="4452" y="9300"/>
                    <a:pt x="3897" y="7794"/>
                    <a:pt x="3343" y="6368"/>
                  </a:cubicBezTo>
                  <a:cubicBezTo>
                    <a:pt x="3184" y="5893"/>
                    <a:pt x="2907" y="5457"/>
                    <a:pt x="2670" y="4982"/>
                  </a:cubicBezTo>
                  <a:lnTo>
                    <a:pt x="12969" y="625"/>
                  </a:lnTo>
                  <a:close/>
                  <a:moveTo>
                    <a:pt x="7978" y="21500"/>
                  </a:moveTo>
                  <a:cubicBezTo>
                    <a:pt x="8176" y="21976"/>
                    <a:pt x="8334" y="22411"/>
                    <a:pt x="8493" y="22887"/>
                  </a:cubicBezTo>
                  <a:cubicBezTo>
                    <a:pt x="8137" y="23136"/>
                    <a:pt x="7717" y="23289"/>
                    <a:pt x="7291" y="23289"/>
                  </a:cubicBezTo>
                  <a:cubicBezTo>
                    <a:pt x="7243" y="23289"/>
                    <a:pt x="7194" y="23287"/>
                    <a:pt x="7146" y="23283"/>
                  </a:cubicBezTo>
                  <a:cubicBezTo>
                    <a:pt x="6750" y="23283"/>
                    <a:pt x="6552" y="23204"/>
                    <a:pt x="6472" y="22808"/>
                  </a:cubicBezTo>
                  <a:cubicBezTo>
                    <a:pt x="6393" y="22570"/>
                    <a:pt x="6314" y="22332"/>
                    <a:pt x="6195" y="22094"/>
                  </a:cubicBezTo>
                  <a:lnTo>
                    <a:pt x="6195" y="22094"/>
                  </a:lnTo>
                  <a:cubicBezTo>
                    <a:pt x="6244" y="22097"/>
                    <a:pt x="6293" y="22099"/>
                    <a:pt x="6341" y="22099"/>
                  </a:cubicBezTo>
                  <a:cubicBezTo>
                    <a:pt x="6960" y="22099"/>
                    <a:pt x="7537" y="21868"/>
                    <a:pt x="7978" y="21500"/>
                  </a:cubicBezTo>
                  <a:close/>
                  <a:moveTo>
                    <a:pt x="2907" y="1"/>
                  </a:moveTo>
                  <a:cubicBezTo>
                    <a:pt x="2838" y="1"/>
                    <a:pt x="2769" y="11"/>
                    <a:pt x="2709" y="30"/>
                  </a:cubicBezTo>
                  <a:cubicBezTo>
                    <a:pt x="2630" y="110"/>
                    <a:pt x="2590" y="268"/>
                    <a:pt x="2630" y="387"/>
                  </a:cubicBezTo>
                  <a:cubicBezTo>
                    <a:pt x="2630" y="743"/>
                    <a:pt x="2670" y="1060"/>
                    <a:pt x="2749" y="1417"/>
                  </a:cubicBezTo>
                  <a:cubicBezTo>
                    <a:pt x="2749" y="1615"/>
                    <a:pt x="2709" y="1654"/>
                    <a:pt x="2511" y="1694"/>
                  </a:cubicBezTo>
                  <a:cubicBezTo>
                    <a:pt x="1838" y="1773"/>
                    <a:pt x="1125" y="1892"/>
                    <a:pt x="412" y="2011"/>
                  </a:cubicBezTo>
                  <a:cubicBezTo>
                    <a:pt x="387" y="2005"/>
                    <a:pt x="364" y="2002"/>
                    <a:pt x="343" y="2002"/>
                  </a:cubicBezTo>
                  <a:cubicBezTo>
                    <a:pt x="79" y="2002"/>
                    <a:pt x="0" y="2413"/>
                    <a:pt x="293" y="2486"/>
                  </a:cubicBezTo>
                  <a:cubicBezTo>
                    <a:pt x="451" y="2605"/>
                    <a:pt x="649" y="2684"/>
                    <a:pt x="847" y="2724"/>
                  </a:cubicBezTo>
                  <a:cubicBezTo>
                    <a:pt x="1679" y="3041"/>
                    <a:pt x="2471" y="3516"/>
                    <a:pt x="3105" y="4150"/>
                  </a:cubicBezTo>
                  <a:cubicBezTo>
                    <a:pt x="3184" y="4229"/>
                    <a:pt x="3264" y="4308"/>
                    <a:pt x="3303" y="4388"/>
                  </a:cubicBezTo>
                  <a:cubicBezTo>
                    <a:pt x="2828" y="4546"/>
                    <a:pt x="2353" y="4665"/>
                    <a:pt x="1877" y="4784"/>
                  </a:cubicBezTo>
                  <a:cubicBezTo>
                    <a:pt x="1323" y="4823"/>
                    <a:pt x="847" y="5022"/>
                    <a:pt x="491" y="5418"/>
                  </a:cubicBezTo>
                  <a:cubicBezTo>
                    <a:pt x="412" y="5497"/>
                    <a:pt x="332" y="5655"/>
                    <a:pt x="372" y="5814"/>
                  </a:cubicBezTo>
                  <a:cubicBezTo>
                    <a:pt x="412" y="6051"/>
                    <a:pt x="491" y="6289"/>
                    <a:pt x="610" y="6527"/>
                  </a:cubicBezTo>
                  <a:cubicBezTo>
                    <a:pt x="847" y="7240"/>
                    <a:pt x="1125" y="7953"/>
                    <a:pt x="1362" y="8666"/>
                  </a:cubicBezTo>
                  <a:cubicBezTo>
                    <a:pt x="2115" y="10963"/>
                    <a:pt x="2828" y="13221"/>
                    <a:pt x="3541" y="15519"/>
                  </a:cubicBezTo>
                  <a:cubicBezTo>
                    <a:pt x="3739" y="16113"/>
                    <a:pt x="3937" y="16668"/>
                    <a:pt x="4135" y="17262"/>
                  </a:cubicBezTo>
                  <a:cubicBezTo>
                    <a:pt x="4294" y="17816"/>
                    <a:pt x="4492" y="18411"/>
                    <a:pt x="4690" y="19005"/>
                  </a:cubicBezTo>
                  <a:cubicBezTo>
                    <a:pt x="4888" y="19559"/>
                    <a:pt x="5007" y="20114"/>
                    <a:pt x="5244" y="20668"/>
                  </a:cubicBezTo>
                  <a:cubicBezTo>
                    <a:pt x="5442" y="21223"/>
                    <a:pt x="5640" y="21896"/>
                    <a:pt x="5878" y="22530"/>
                  </a:cubicBezTo>
                  <a:cubicBezTo>
                    <a:pt x="5957" y="22768"/>
                    <a:pt x="6076" y="23006"/>
                    <a:pt x="6195" y="23243"/>
                  </a:cubicBezTo>
                  <a:cubicBezTo>
                    <a:pt x="6274" y="23402"/>
                    <a:pt x="6393" y="23560"/>
                    <a:pt x="6552" y="23639"/>
                  </a:cubicBezTo>
                  <a:cubicBezTo>
                    <a:pt x="6789" y="23719"/>
                    <a:pt x="7037" y="23758"/>
                    <a:pt x="7284" y="23758"/>
                  </a:cubicBezTo>
                  <a:cubicBezTo>
                    <a:pt x="7532" y="23758"/>
                    <a:pt x="7779" y="23719"/>
                    <a:pt x="8017" y="23639"/>
                  </a:cubicBezTo>
                  <a:cubicBezTo>
                    <a:pt x="8611" y="23402"/>
                    <a:pt x="9206" y="23124"/>
                    <a:pt x="9760" y="22887"/>
                  </a:cubicBezTo>
                  <a:cubicBezTo>
                    <a:pt x="10354" y="22609"/>
                    <a:pt x="10948" y="22293"/>
                    <a:pt x="11582" y="22015"/>
                  </a:cubicBezTo>
                  <a:lnTo>
                    <a:pt x="18396" y="19005"/>
                  </a:lnTo>
                  <a:cubicBezTo>
                    <a:pt x="18831" y="18807"/>
                    <a:pt x="19267" y="18569"/>
                    <a:pt x="19782" y="18331"/>
                  </a:cubicBezTo>
                  <a:cubicBezTo>
                    <a:pt x="19624" y="18173"/>
                    <a:pt x="19505" y="18014"/>
                    <a:pt x="19425" y="17816"/>
                  </a:cubicBezTo>
                  <a:cubicBezTo>
                    <a:pt x="19188" y="17341"/>
                    <a:pt x="18990" y="16866"/>
                    <a:pt x="18831" y="16351"/>
                  </a:cubicBezTo>
                  <a:cubicBezTo>
                    <a:pt x="18435" y="15202"/>
                    <a:pt x="18039" y="14053"/>
                    <a:pt x="17683" y="12865"/>
                  </a:cubicBezTo>
                  <a:cubicBezTo>
                    <a:pt x="17405" y="11993"/>
                    <a:pt x="17088" y="11122"/>
                    <a:pt x="16851" y="10250"/>
                  </a:cubicBezTo>
                  <a:cubicBezTo>
                    <a:pt x="16455" y="9022"/>
                    <a:pt x="16138" y="7755"/>
                    <a:pt x="15702" y="6566"/>
                  </a:cubicBezTo>
                  <a:cubicBezTo>
                    <a:pt x="15029" y="4665"/>
                    <a:pt x="14236" y="2764"/>
                    <a:pt x="13484" y="862"/>
                  </a:cubicBezTo>
                  <a:cubicBezTo>
                    <a:pt x="13312" y="420"/>
                    <a:pt x="13201" y="237"/>
                    <a:pt x="12971" y="237"/>
                  </a:cubicBezTo>
                  <a:cubicBezTo>
                    <a:pt x="12831" y="237"/>
                    <a:pt x="12646" y="306"/>
                    <a:pt x="12375" y="426"/>
                  </a:cubicBezTo>
                  <a:cubicBezTo>
                    <a:pt x="10552" y="1139"/>
                    <a:pt x="8770" y="1892"/>
                    <a:pt x="6948" y="2645"/>
                  </a:cubicBezTo>
                  <a:cubicBezTo>
                    <a:pt x="6895" y="2684"/>
                    <a:pt x="6838" y="2702"/>
                    <a:pt x="6780" y="2702"/>
                  </a:cubicBezTo>
                  <a:cubicBezTo>
                    <a:pt x="6666" y="2702"/>
                    <a:pt x="6552" y="2632"/>
                    <a:pt x="6472" y="2526"/>
                  </a:cubicBezTo>
                  <a:cubicBezTo>
                    <a:pt x="5522" y="1496"/>
                    <a:pt x="4373" y="664"/>
                    <a:pt x="3105" y="30"/>
                  </a:cubicBezTo>
                  <a:cubicBezTo>
                    <a:pt x="3046" y="11"/>
                    <a:pt x="2977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771536" y="627092"/>
              <a:ext cx="1264790" cy="1007484"/>
            </a:xfrm>
            <a:custGeom>
              <a:avLst/>
              <a:gdLst/>
              <a:ahLst/>
              <a:cxnLst/>
              <a:rect l="l" t="t" r="r" b="b"/>
              <a:pathLst>
                <a:path w="9904" h="7889" extrusionOk="0">
                  <a:moveTo>
                    <a:pt x="7923" y="387"/>
                  </a:moveTo>
                  <a:cubicBezTo>
                    <a:pt x="8438" y="1773"/>
                    <a:pt x="8953" y="3120"/>
                    <a:pt x="9507" y="4507"/>
                  </a:cubicBezTo>
                  <a:cubicBezTo>
                    <a:pt x="7012" y="5774"/>
                    <a:pt x="4397" y="6685"/>
                    <a:pt x="1743" y="7675"/>
                  </a:cubicBezTo>
                  <a:cubicBezTo>
                    <a:pt x="1466" y="6249"/>
                    <a:pt x="1030" y="4863"/>
                    <a:pt x="436" y="3556"/>
                  </a:cubicBezTo>
                  <a:lnTo>
                    <a:pt x="7923" y="387"/>
                  </a:lnTo>
                  <a:close/>
                  <a:moveTo>
                    <a:pt x="7963" y="1"/>
                  </a:moveTo>
                  <a:cubicBezTo>
                    <a:pt x="7908" y="1"/>
                    <a:pt x="7853" y="10"/>
                    <a:pt x="7804" y="30"/>
                  </a:cubicBezTo>
                  <a:cubicBezTo>
                    <a:pt x="7566" y="110"/>
                    <a:pt x="7329" y="189"/>
                    <a:pt x="7091" y="308"/>
                  </a:cubicBezTo>
                  <a:cubicBezTo>
                    <a:pt x="4833" y="1258"/>
                    <a:pt x="2496" y="2051"/>
                    <a:pt x="278" y="3199"/>
                  </a:cubicBezTo>
                  <a:cubicBezTo>
                    <a:pt x="0" y="3318"/>
                    <a:pt x="40" y="3437"/>
                    <a:pt x="119" y="3675"/>
                  </a:cubicBezTo>
                  <a:cubicBezTo>
                    <a:pt x="317" y="4427"/>
                    <a:pt x="594" y="5180"/>
                    <a:pt x="832" y="5933"/>
                  </a:cubicBezTo>
                  <a:cubicBezTo>
                    <a:pt x="991" y="6487"/>
                    <a:pt x="1109" y="7042"/>
                    <a:pt x="1268" y="7596"/>
                  </a:cubicBezTo>
                  <a:cubicBezTo>
                    <a:pt x="1307" y="7715"/>
                    <a:pt x="1426" y="7874"/>
                    <a:pt x="1506" y="7874"/>
                  </a:cubicBezTo>
                  <a:cubicBezTo>
                    <a:pt x="1585" y="7883"/>
                    <a:pt x="1666" y="7888"/>
                    <a:pt x="1750" y="7888"/>
                  </a:cubicBezTo>
                  <a:cubicBezTo>
                    <a:pt x="2001" y="7888"/>
                    <a:pt x="2268" y="7844"/>
                    <a:pt x="2535" y="7755"/>
                  </a:cubicBezTo>
                  <a:cubicBezTo>
                    <a:pt x="3763" y="7359"/>
                    <a:pt x="4991" y="6883"/>
                    <a:pt x="6219" y="6448"/>
                  </a:cubicBezTo>
                  <a:cubicBezTo>
                    <a:pt x="6457" y="6329"/>
                    <a:pt x="6695" y="6249"/>
                    <a:pt x="6972" y="6131"/>
                  </a:cubicBezTo>
                  <a:cubicBezTo>
                    <a:pt x="7883" y="5695"/>
                    <a:pt x="8755" y="5299"/>
                    <a:pt x="9626" y="4903"/>
                  </a:cubicBezTo>
                  <a:cubicBezTo>
                    <a:pt x="9745" y="4863"/>
                    <a:pt x="9864" y="4744"/>
                    <a:pt x="9864" y="4665"/>
                  </a:cubicBezTo>
                  <a:cubicBezTo>
                    <a:pt x="9903" y="4467"/>
                    <a:pt x="9864" y="4229"/>
                    <a:pt x="9824" y="4031"/>
                  </a:cubicBezTo>
                  <a:cubicBezTo>
                    <a:pt x="9349" y="2764"/>
                    <a:pt x="8834" y="1536"/>
                    <a:pt x="8358" y="268"/>
                  </a:cubicBezTo>
                  <a:cubicBezTo>
                    <a:pt x="8299" y="90"/>
                    <a:pt x="8128" y="1"/>
                    <a:pt x="7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329522" y="2052398"/>
              <a:ext cx="146861" cy="305732"/>
            </a:xfrm>
            <a:custGeom>
              <a:avLst/>
              <a:gdLst/>
              <a:ahLst/>
              <a:cxnLst/>
              <a:rect l="l" t="t" r="r" b="b"/>
              <a:pathLst>
                <a:path w="1150" h="2394" extrusionOk="0">
                  <a:moveTo>
                    <a:pt x="80" y="0"/>
                  </a:moveTo>
                  <a:cubicBezTo>
                    <a:pt x="80" y="119"/>
                    <a:pt x="1" y="238"/>
                    <a:pt x="40" y="317"/>
                  </a:cubicBezTo>
                  <a:cubicBezTo>
                    <a:pt x="199" y="832"/>
                    <a:pt x="357" y="1308"/>
                    <a:pt x="555" y="1823"/>
                  </a:cubicBezTo>
                  <a:cubicBezTo>
                    <a:pt x="635" y="1981"/>
                    <a:pt x="753" y="2139"/>
                    <a:pt x="833" y="2338"/>
                  </a:cubicBezTo>
                  <a:cubicBezTo>
                    <a:pt x="889" y="2366"/>
                    <a:pt x="945" y="2394"/>
                    <a:pt x="1001" y="2394"/>
                  </a:cubicBezTo>
                  <a:cubicBezTo>
                    <a:pt x="1024" y="2394"/>
                    <a:pt x="1047" y="2389"/>
                    <a:pt x="1070" y="2377"/>
                  </a:cubicBezTo>
                  <a:cubicBezTo>
                    <a:pt x="1110" y="2377"/>
                    <a:pt x="1150" y="2258"/>
                    <a:pt x="1150" y="2219"/>
                  </a:cubicBezTo>
                  <a:cubicBezTo>
                    <a:pt x="1150" y="2100"/>
                    <a:pt x="1110" y="1981"/>
                    <a:pt x="1070" y="1862"/>
                  </a:cubicBezTo>
                  <a:cubicBezTo>
                    <a:pt x="952" y="1545"/>
                    <a:pt x="872" y="1228"/>
                    <a:pt x="714" y="951"/>
                  </a:cubicBezTo>
                  <a:cubicBezTo>
                    <a:pt x="635" y="674"/>
                    <a:pt x="516" y="397"/>
                    <a:pt x="357" y="159"/>
                  </a:cubicBezTo>
                  <a:cubicBezTo>
                    <a:pt x="318" y="80"/>
                    <a:pt x="159" y="8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8294148" y="2254682"/>
              <a:ext cx="96290" cy="182239"/>
            </a:xfrm>
            <a:custGeom>
              <a:avLst/>
              <a:gdLst/>
              <a:ahLst/>
              <a:cxnLst/>
              <a:rect l="l" t="t" r="r" b="b"/>
              <a:pathLst>
                <a:path w="754" h="1427" extrusionOk="0">
                  <a:moveTo>
                    <a:pt x="80" y="1"/>
                  </a:moveTo>
                  <a:cubicBezTo>
                    <a:pt x="80" y="41"/>
                    <a:pt x="1" y="120"/>
                    <a:pt x="1" y="199"/>
                  </a:cubicBezTo>
                  <a:cubicBezTo>
                    <a:pt x="119" y="555"/>
                    <a:pt x="238" y="912"/>
                    <a:pt x="397" y="1268"/>
                  </a:cubicBezTo>
                  <a:cubicBezTo>
                    <a:pt x="397" y="1348"/>
                    <a:pt x="555" y="1387"/>
                    <a:pt x="634" y="1427"/>
                  </a:cubicBezTo>
                  <a:cubicBezTo>
                    <a:pt x="674" y="1348"/>
                    <a:pt x="753" y="1229"/>
                    <a:pt x="753" y="1150"/>
                  </a:cubicBezTo>
                  <a:cubicBezTo>
                    <a:pt x="714" y="952"/>
                    <a:pt x="634" y="754"/>
                    <a:pt x="595" y="595"/>
                  </a:cubicBezTo>
                  <a:cubicBezTo>
                    <a:pt x="476" y="397"/>
                    <a:pt x="397" y="239"/>
                    <a:pt x="317" y="80"/>
                  </a:cubicBezTo>
                  <a:cubicBezTo>
                    <a:pt x="278" y="41"/>
                    <a:pt x="15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8213184" y="2355951"/>
              <a:ext cx="75984" cy="132944"/>
            </a:xfrm>
            <a:custGeom>
              <a:avLst/>
              <a:gdLst/>
              <a:ahLst/>
              <a:cxnLst/>
              <a:rect l="l" t="t" r="r" b="b"/>
              <a:pathLst>
                <a:path w="595" h="1041" extrusionOk="0">
                  <a:moveTo>
                    <a:pt x="120" y="0"/>
                  </a:moveTo>
                  <a:cubicBezTo>
                    <a:pt x="40" y="40"/>
                    <a:pt x="1" y="119"/>
                    <a:pt x="1" y="198"/>
                  </a:cubicBezTo>
                  <a:cubicBezTo>
                    <a:pt x="40" y="436"/>
                    <a:pt x="120" y="674"/>
                    <a:pt x="199" y="911"/>
                  </a:cubicBezTo>
                  <a:cubicBezTo>
                    <a:pt x="231" y="976"/>
                    <a:pt x="316" y="1041"/>
                    <a:pt x="390" y="1041"/>
                  </a:cubicBezTo>
                  <a:cubicBezTo>
                    <a:pt x="406" y="1041"/>
                    <a:pt x="422" y="1037"/>
                    <a:pt x="437" y="1030"/>
                  </a:cubicBezTo>
                  <a:cubicBezTo>
                    <a:pt x="516" y="1030"/>
                    <a:pt x="595" y="872"/>
                    <a:pt x="555" y="792"/>
                  </a:cubicBezTo>
                  <a:cubicBezTo>
                    <a:pt x="555" y="674"/>
                    <a:pt x="516" y="515"/>
                    <a:pt x="476" y="396"/>
                  </a:cubicBezTo>
                  <a:cubicBezTo>
                    <a:pt x="437" y="277"/>
                    <a:pt x="357" y="159"/>
                    <a:pt x="278" y="79"/>
                  </a:cubicBezTo>
                  <a:cubicBezTo>
                    <a:pt x="238" y="4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262174" y="2242550"/>
              <a:ext cx="96290" cy="194371"/>
            </a:xfrm>
            <a:custGeom>
              <a:avLst/>
              <a:gdLst/>
              <a:ahLst/>
              <a:cxnLst/>
              <a:rect l="l" t="t" r="r" b="b"/>
              <a:pathLst>
                <a:path w="754" h="1522" extrusionOk="0">
                  <a:moveTo>
                    <a:pt x="149" y="0"/>
                  </a:moveTo>
                  <a:cubicBezTo>
                    <a:pt x="126" y="0"/>
                    <a:pt x="103" y="5"/>
                    <a:pt x="80" y="17"/>
                  </a:cubicBezTo>
                  <a:cubicBezTo>
                    <a:pt x="1" y="56"/>
                    <a:pt x="1" y="136"/>
                    <a:pt x="1" y="215"/>
                  </a:cubicBezTo>
                  <a:cubicBezTo>
                    <a:pt x="1" y="215"/>
                    <a:pt x="1" y="254"/>
                    <a:pt x="1" y="254"/>
                  </a:cubicBezTo>
                  <a:cubicBezTo>
                    <a:pt x="120" y="650"/>
                    <a:pt x="238" y="967"/>
                    <a:pt x="397" y="1324"/>
                  </a:cubicBezTo>
                  <a:cubicBezTo>
                    <a:pt x="397" y="1363"/>
                    <a:pt x="436" y="1403"/>
                    <a:pt x="476" y="1443"/>
                  </a:cubicBezTo>
                  <a:lnTo>
                    <a:pt x="634" y="1522"/>
                  </a:lnTo>
                  <a:cubicBezTo>
                    <a:pt x="674" y="1403"/>
                    <a:pt x="753" y="1284"/>
                    <a:pt x="714" y="1205"/>
                  </a:cubicBezTo>
                  <a:cubicBezTo>
                    <a:pt x="674" y="967"/>
                    <a:pt x="634" y="730"/>
                    <a:pt x="555" y="492"/>
                  </a:cubicBezTo>
                  <a:cubicBezTo>
                    <a:pt x="476" y="334"/>
                    <a:pt x="397" y="175"/>
                    <a:pt x="278" y="56"/>
                  </a:cubicBezTo>
                  <a:cubicBezTo>
                    <a:pt x="250" y="28"/>
                    <a:pt x="20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7241997" y="2441896"/>
              <a:ext cx="151841" cy="369458"/>
            </a:xfrm>
            <a:custGeom>
              <a:avLst/>
              <a:gdLst/>
              <a:ahLst/>
              <a:cxnLst/>
              <a:rect l="l" t="t" r="r" b="b"/>
              <a:pathLst>
                <a:path w="1189" h="2893" extrusionOk="0">
                  <a:moveTo>
                    <a:pt x="40" y="1"/>
                  </a:moveTo>
                  <a:cubicBezTo>
                    <a:pt x="0" y="80"/>
                    <a:pt x="0" y="199"/>
                    <a:pt x="0" y="278"/>
                  </a:cubicBezTo>
                  <a:cubicBezTo>
                    <a:pt x="159" y="872"/>
                    <a:pt x="317" y="1427"/>
                    <a:pt x="476" y="2060"/>
                  </a:cubicBezTo>
                  <a:cubicBezTo>
                    <a:pt x="594" y="2258"/>
                    <a:pt x="713" y="2496"/>
                    <a:pt x="872" y="2734"/>
                  </a:cubicBezTo>
                  <a:cubicBezTo>
                    <a:pt x="872" y="2813"/>
                    <a:pt x="1030" y="2853"/>
                    <a:pt x="1109" y="2892"/>
                  </a:cubicBezTo>
                  <a:cubicBezTo>
                    <a:pt x="1149" y="2813"/>
                    <a:pt x="1149" y="2694"/>
                    <a:pt x="1189" y="2615"/>
                  </a:cubicBezTo>
                  <a:cubicBezTo>
                    <a:pt x="1189" y="2536"/>
                    <a:pt x="1149" y="2457"/>
                    <a:pt x="1149" y="2417"/>
                  </a:cubicBezTo>
                  <a:cubicBezTo>
                    <a:pt x="991" y="1981"/>
                    <a:pt x="832" y="1545"/>
                    <a:pt x="713" y="1110"/>
                  </a:cubicBezTo>
                  <a:cubicBezTo>
                    <a:pt x="594" y="793"/>
                    <a:pt x="436" y="476"/>
                    <a:pt x="278" y="159"/>
                  </a:cubicBezTo>
                  <a:cubicBezTo>
                    <a:pt x="278" y="119"/>
                    <a:pt x="238" y="119"/>
                    <a:pt x="238" y="80"/>
                  </a:cubicBezTo>
                  <a:cubicBezTo>
                    <a:pt x="159" y="40"/>
                    <a:pt x="7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7085177" y="2108077"/>
              <a:ext cx="131664" cy="283383"/>
            </a:xfrm>
            <a:custGeom>
              <a:avLst/>
              <a:gdLst/>
              <a:ahLst/>
              <a:cxnLst/>
              <a:rect l="l" t="t" r="r" b="b"/>
              <a:pathLst>
                <a:path w="1031" h="2219" extrusionOk="0">
                  <a:moveTo>
                    <a:pt x="79" y="0"/>
                  </a:moveTo>
                  <a:cubicBezTo>
                    <a:pt x="79" y="79"/>
                    <a:pt x="0" y="159"/>
                    <a:pt x="40" y="238"/>
                  </a:cubicBezTo>
                  <a:cubicBezTo>
                    <a:pt x="238" y="832"/>
                    <a:pt x="436" y="1387"/>
                    <a:pt x="634" y="1981"/>
                  </a:cubicBezTo>
                  <a:cubicBezTo>
                    <a:pt x="674" y="2060"/>
                    <a:pt x="832" y="2139"/>
                    <a:pt x="911" y="2218"/>
                  </a:cubicBezTo>
                  <a:cubicBezTo>
                    <a:pt x="951" y="2100"/>
                    <a:pt x="1030" y="1981"/>
                    <a:pt x="991" y="1862"/>
                  </a:cubicBezTo>
                  <a:cubicBezTo>
                    <a:pt x="951" y="1743"/>
                    <a:pt x="951" y="1624"/>
                    <a:pt x="911" y="1505"/>
                  </a:cubicBezTo>
                  <a:cubicBezTo>
                    <a:pt x="832" y="1307"/>
                    <a:pt x="753" y="1070"/>
                    <a:pt x="674" y="832"/>
                  </a:cubicBezTo>
                  <a:cubicBezTo>
                    <a:pt x="594" y="594"/>
                    <a:pt x="436" y="396"/>
                    <a:pt x="278" y="119"/>
                  </a:cubicBezTo>
                  <a:cubicBezTo>
                    <a:pt x="238" y="79"/>
                    <a:pt x="119" y="4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0"/>
          <p:cNvSpPr/>
          <p:nvPr/>
        </p:nvSpPr>
        <p:spPr>
          <a:xfrm flipH="1">
            <a:off x="8430771" y="3013775"/>
            <a:ext cx="542721" cy="41345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7854913" y="59875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8719638" y="854933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9981" y="2422423"/>
            <a:ext cx="616005" cy="45689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 rot="1143041">
            <a:off x="8489950" y="1865691"/>
            <a:ext cx="424390" cy="677615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0"/>
          <p:cNvSpPr/>
          <p:nvPr/>
        </p:nvSpPr>
        <p:spPr>
          <a:xfrm rot="7679200">
            <a:off x="8367349" y="3497988"/>
            <a:ext cx="607172" cy="450362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2"/>
          <p:cNvGrpSpPr/>
          <p:nvPr/>
        </p:nvGrpSpPr>
        <p:grpSpPr>
          <a:xfrm>
            <a:off x="8464845" y="4430996"/>
            <a:ext cx="629632" cy="591794"/>
            <a:chOff x="6528424" y="1260656"/>
            <a:chExt cx="1975626" cy="1856900"/>
          </a:xfrm>
        </p:grpSpPr>
        <p:sp>
          <p:nvSpPr>
            <p:cNvPr id="715" name="Google Shape;715;p32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32"/>
          <p:cNvSpPr/>
          <p:nvPr/>
        </p:nvSpPr>
        <p:spPr>
          <a:xfrm>
            <a:off x="7966031" y="4679101"/>
            <a:ext cx="463372" cy="34370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 rot="2958650">
            <a:off x="8807672" y="4222369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 rot="2958650">
            <a:off x="8768763" y="4069785"/>
            <a:ext cx="93398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 rot="2958650">
            <a:off x="8478692" y="417596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 rot="3595183">
            <a:off x="276757" y="735840"/>
            <a:ext cx="424747" cy="27157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35108" y="856845"/>
            <a:ext cx="172913" cy="208346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32"/>
          <p:cNvGrpSpPr/>
          <p:nvPr/>
        </p:nvGrpSpPr>
        <p:grpSpPr>
          <a:xfrm>
            <a:off x="919296" y="206958"/>
            <a:ext cx="244753" cy="251717"/>
            <a:chOff x="6109266" y="2958701"/>
            <a:chExt cx="158099" cy="163114"/>
          </a:xfrm>
        </p:grpSpPr>
        <p:sp>
          <p:nvSpPr>
            <p:cNvPr id="743" name="Google Shape;743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rot="1691686">
            <a:off x="239205" y="1050150"/>
            <a:ext cx="137274" cy="165623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2"/>
          <p:cNvGrpSpPr/>
          <p:nvPr/>
        </p:nvGrpSpPr>
        <p:grpSpPr>
          <a:xfrm>
            <a:off x="37599" y="43167"/>
            <a:ext cx="807946" cy="651172"/>
            <a:chOff x="309089" y="220930"/>
            <a:chExt cx="808270" cy="653525"/>
          </a:xfrm>
        </p:grpSpPr>
        <p:grpSp>
          <p:nvGrpSpPr>
            <p:cNvPr id="748" name="Google Shape;748;p32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749" name="Google Shape;749;p32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" name="Google Shape;758;p32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32"/>
          <p:cNvGrpSpPr/>
          <p:nvPr/>
        </p:nvGrpSpPr>
        <p:grpSpPr>
          <a:xfrm rot="438">
            <a:off x="157039" y="4329158"/>
            <a:ext cx="301594" cy="657139"/>
            <a:chOff x="3802335" y="3241869"/>
            <a:chExt cx="384392" cy="837867"/>
          </a:xfrm>
        </p:grpSpPr>
        <p:sp>
          <p:nvSpPr>
            <p:cNvPr id="760" name="Google Shape;760;p32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2"/>
          <p:cNvGrpSpPr/>
          <p:nvPr/>
        </p:nvGrpSpPr>
        <p:grpSpPr>
          <a:xfrm flipH="1">
            <a:off x="8504992" y="351844"/>
            <a:ext cx="517889" cy="662049"/>
            <a:chOff x="4444590" y="1528318"/>
            <a:chExt cx="2618243" cy="3347064"/>
          </a:xfrm>
        </p:grpSpPr>
        <p:sp>
          <p:nvSpPr>
            <p:cNvPr id="768" name="Google Shape;768;p32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2"/>
          <p:cNvGrpSpPr/>
          <p:nvPr/>
        </p:nvGrpSpPr>
        <p:grpSpPr>
          <a:xfrm rot="4320658">
            <a:off x="8308201" y="15431"/>
            <a:ext cx="244749" cy="251723"/>
            <a:chOff x="6109266" y="2958701"/>
            <a:chExt cx="158099" cy="163114"/>
          </a:xfrm>
        </p:grpSpPr>
        <p:sp>
          <p:nvSpPr>
            <p:cNvPr id="781" name="Google Shape;781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2"/>
          <p:cNvGrpSpPr/>
          <p:nvPr/>
        </p:nvGrpSpPr>
        <p:grpSpPr>
          <a:xfrm>
            <a:off x="87255" y="4080528"/>
            <a:ext cx="268572" cy="248618"/>
            <a:chOff x="1412390" y="2258211"/>
            <a:chExt cx="620689" cy="574573"/>
          </a:xfrm>
        </p:grpSpPr>
        <p:sp>
          <p:nvSpPr>
            <p:cNvPr id="785" name="Google Shape;785;p32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2"/>
          <p:cNvSpPr/>
          <p:nvPr/>
        </p:nvSpPr>
        <p:spPr>
          <a:xfrm>
            <a:off x="268775" y="3868979"/>
            <a:ext cx="345593" cy="25634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2"/>
          <p:cNvSpPr/>
          <p:nvPr/>
        </p:nvSpPr>
        <p:spPr>
          <a:xfrm>
            <a:off x="982657" y="4797016"/>
            <a:ext cx="125516" cy="132435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2"/>
          <p:cNvSpPr/>
          <p:nvPr/>
        </p:nvSpPr>
        <p:spPr>
          <a:xfrm>
            <a:off x="905073" y="4946608"/>
            <a:ext cx="76054" cy="70163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2"/>
          <p:cNvSpPr/>
          <p:nvPr/>
        </p:nvSpPr>
        <p:spPr>
          <a:xfrm rot="-6435031">
            <a:off x="8685253" y="1065433"/>
            <a:ext cx="260437" cy="352922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2"/>
          <p:cNvSpPr/>
          <p:nvPr/>
        </p:nvSpPr>
        <p:spPr>
          <a:xfrm>
            <a:off x="8156001" y="175854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2"/>
          <p:cNvSpPr/>
          <p:nvPr/>
        </p:nvSpPr>
        <p:spPr>
          <a:xfrm>
            <a:off x="8098549" y="319483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"/>
          <p:cNvSpPr/>
          <p:nvPr/>
        </p:nvSpPr>
        <p:spPr>
          <a:xfrm rot="1790084">
            <a:off x="8738953" y="81612"/>
            <a:ext cx="331694" cy="280529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32"/>
          <p:cNvGrpSpPr/>
          <p:nvPr/>
        </p:nvGrpSpPr>
        <p:grpSpPr>
          <a:xfrm rot="9322877">
            <a:off x="532795" y="4326070"/>
            <a:ext cx="177560" cy="196388"/>
            <a:chOff x="5414907" y="2017485"/>
            <a:chExt cx="220338" cy="243702"/>
          </a:xfrm>
        </p:grpSpPr>
        <p:sp>
          <p:nvSpPr>
            <p:cNvPr id="796" name="Google Shape;796;p32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32"/>
          <p:cNvSpPr/>
          <p:nvPr/>
        </p:nvSpPr>
        <p:spPr>
          <a:xfrm>
            <a:off x="516601" y="4679108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"/>
          <p:cNvSpPr/>
          <p:nvPr/>
        </p:nvSpPr>
        <p:spPr>
          <a:xfrm rot="10603370">
            <a:off x="7954482" y="67838"/>
            <a:ext cx="417288" cy="26636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3"/>
          <p:cNvSpPr/>
          <p:nvPr/>
        </p:nvSpPr>
        <p:spPr>
          <a:xfrm rot="-8617878" flipH="1">
            <a:off x="8574420" y="304226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3"/>
          <p:cNvSpPr/>
          <p:nvPr/>
        </p:nvSpPr>
        <p:spPr>
          <a:xfrm rot="-8617878" flipH="1">
            <a:off x="8851123" y="100622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33"/>
          <p:cNvGrpSpPr/>
          <p:nvPr/>
        </p:nvGrpSpPr>
        <p:grpSpPr>
          <a:xfrm rot="-3217784" flipH="1">
            <a:off x="8464266" y="568401"/>
            <a:ext cx="158098" cy="163113"/>
            <a:chOff x="6109266" y="2958701"/>
            <a:chExt cx="158099" cy="163114"/>
          </a:xfrm>
        </p:grpSpPr>
        <p:sp>
          <p:nvSpPr>
            <p:cNvPr id="805" name="Google Shape;805;p33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/>
          <p:nvPr/>
        </p:nvSpPr>
        <p:spPr>
          <a:xfrm rot="-3216764" flipH="1">
            <a:off x="8761083" y="120379"/>
            <a:ext cx="312293" cy="30210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3"/>
          <p:cNvSpPr/>
          <p:nvPr/>
        </p:nvSpPr>
        <p:spPr>
          <a:xfrm>
            <a:off x="1148084" y="4868966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33"/>
          <p:cNvGrpSpPr/>
          <p:nvPr/>
        </p:nvGrpSpPr>
        <p:grpSpPr>
          <a:xfrm>
            <a:off x="74603" y="4067844"/>
            <a:ext cx="252794" cy="279648"/>
            <a:chOff x="5414907" y="2017485"/>
            <a:chExt cx="220338" cy="243702"/>
          </a:xfrm>
        </p:grpSpPr>
        <p:sp>
          <p:nvSpPr>
            <p:cNvPr id="811" name="Google Shape;811;p33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3"/>
          <p:cNvSpPr/>
          <p:nvPr/>
        </p:nvSpPr>
        <p:spPr>
          <a:xfrm rot="899883">
            <a:off x="649926" y="4736559"/>
            <a:ext cx="250449" cy="338124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3"/>
          <p:cNvSpPr/>
          <p:nvPr/>
        </p:nvSpPr>
        <p:spPr>
          <a:xfrm>
            <a:off x="393888" y="425970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33"/>
          <p:cNvGrpSpPr/>
          <p:nvPr/>
        </p:nvGrpSpPr>
        <p:grpSpPr>
          <a:xfrm>
            <a:off x="8194450" y="178806"/>
            <a:ext cx="284524" cy="263384"/>
            <a:chOff x="1412390" y="2258211"/>
            <a:chExt cx="620689" cy="574573"/>
          </a:xfrm>
        </p:grpSpPr>
        <p:sp>
          <p:nvSpPr>
            <p:cNvPr id="817" name="Google Shape;817;p33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3"/>
          <p:cNvSpPr/>
          <p:nvPr/>
        </p:nvSpPr>
        <p:spPr>
          <a:xfrm rot="-10646460">
            <a:off x="7660188" y="125592"/>
            <a:ext cx="216057" cy="291692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3"/>
          <p:cNvSpPr/>
          <p:nvPr/>
        </p:nvSpPr>
        <p:spPr>
          <a:xfrm>
            <a:off x="8524498" y="56124"/>
            <a:ext cx="132980" cy="14031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3"/>
          <p:cNvSpPr/>
          <p:nvPr/>
        </p:nvSpPr>
        <p:spPr>
          <a:xfrm rot="2103638" flipH="1">
            <a:off x="8471487" y="885747"/>
            <a:ext cx="360000" cy="22980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3"/>
          <p:cNvSpPr/>
          <p:nvPr/>
        </p:nvSpPr>
        <p:spPr>
          <a:xfrm>
            <a:off x="66979" y="4696584"/>
            <a:ext cx="461540" cy="35158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3"/>
          <p:cNvSpPr/>
          <p:nvPr/>
        </p:nvSpPr>
        <p:spPr>
          <a:xfrm>
            <a:off x="479867" y="4924661"/>
            <a:ext cx="131083" cy="138309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3"/>
          <p:cNvSpPr/>
          <p:nvPr/>
        </p:nvSpPr>
        <p:spPr>
          <a:xfrm>
            <a:off x="560550" y="4795708"/>
            <a:ext cx="79428" cy="7327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3"/>
          <p:cNvSpPr/>
          <p:nvPr/>
        </p:nvSpPr>
        <p:spPr>
          <a:xfrm>
            <a:off x="939862" y="4662822"/>
            <a:ext cx="208218" cy="20615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3"/>
          <p:cNvSpPr/>
          <p:nvPr/>
        </p:nvSpPr>
        <p:spPr>
          <a:xfrm rot="10400195">
            <a:off x="294886" y="3904617"/>
            <a:ext cx="360935" cy="267696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3"/>
          <p:cNvSpPr/>
          <p:nvPr/>
        </p:nvSpPr>
        <p:spPr>
          <a:xfrm>
            <a:off x="8657485" y="656190"/>
            <a:ext cx="399871" cy="301041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"/>
          <p:cNvSpPr/>
          <p:nvPr/>
        </p:nvSpPr>
        <p:spPr>
          <a:xfrm>
            <a:off x="66980" y="4420947"/>
            <a:ext cx="268053" cy="25883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2_1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"/>
          <p:cNvSpPr txBox="1">
            <a:spLocks noGrp="1"/>
          </p:cNvSpPr>
          <p:nvPr>
            <p:ph type="title"/>
          </p:nvPr>
        </p:nvSpPr>
        <p:spPr>
          <a:xfrm>
            <a:off x="1631700" y="978563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36"/>
          <p:cNvSpPr txBox="1">
            <a:spLocks noGrp="1"/>
          </p:cNvSpPr>
          <p:nvPr>
            <p:ph type="subTitle" idx="1"/>
          </p:nvPr>
        </p:nvSpPr>
        <p:spPr>
          <a:xfrm>
            <a:off x="1631700" y="1820363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2266525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 TITLE &amp; TEXT">
  <p:cSld name="  TITLE &amp;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02400" y="1079600"/>
            <a:ext cx="7353900" cy="36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39850" y="80992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 i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776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TITLE &amp;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37700" y="1815411"/>
            <a:ext cx="2868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2897400" y="2868788"/>
            <a:ext cx="33492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5F6F6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 rot="10800000" flipH="1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21" name="Google Shape;21;p4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512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887051" y="1332225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sz="48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480101" y="3622951"/>
            <a:ext cx="41838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326312" y="871270"/>
            <a:ext cx="4491275" cy="3544029"/>
            <a:chOff x="2256903" y="816487"/>
            <a:chExt cx="4630180" cy="3653639"/>
          </a:xfrm>
        </p:grpSpPr>
        <p:sp>
          <p:nvSpPr>
            <p:cNvPr id="43" name="Google Shape;43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900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8B7921-A7F7-4285-B1BC-89CD6AD7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00EC60-EAE7-4FD0-8D5C-94E598F8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10C98D-BE68-4BE4-AF57-2F3CF935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AFBD01-DEB1-4340-83B5-90D42241E8AC}" type="datetimeFigureOut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BBCE2-2E2E-493D-84C5-0BAF629A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561E85-3138-42F7-91F8-CD334A9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4C925A2-6A0E-473D-99E1-E94005C8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51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8" y="1885950"/>
            <a:ext cx="6520997" cy="211455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8" y="4057650"/>
            <a:ext cx="6517197" cy="4572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66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1424" y="4800600"/>
            <a:ext cx="1087325" cy="207171"/>
          </a:xfrm>
          <a:prstGeom prst="rect">
            <a:avLst/>
          </a:prstGeom>
        </p:spPr>
        <p:txBody>
          <a:bodyPr/>
          <a:lstStyle/>
          <a:p>
            <a:fld id="{03F41C87-7AD9-4845-A077-840E4A0F3F06}" type="datetimeFigureOut">
              <a:rPr lang="en-US"/>
              <a:t>8/29/2020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73078" y="4800600"/>
            <a:ext cx="628815" cy="207171"/>
          </a:xfrm>
          <a:prstGeom prst="rect">
            <a:avLst/>
          </a:prstGeo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01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31725" y="2914438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631725" y="3756238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1101450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92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017700"/>
            <a:ext cx="7717500" cy="3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 flipH="1">
            <a:off x="120366" y="696912"/>
            <a:ext cx="160771" cy="165887"/>
            <a:chOff x="6109266" y="2958701"/>
            <a:chExt cx="158099" cy="163114"/>
          </a:xfrm>
        </p:grpSpPr>
        <p:sp>
          <p:nvSpPr>
            <p:cNvPr id="20" name="Google Shape;20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4861642" flipH="1">
            <a:off x="312870" y="-14222"/>
            <a:ext cx="259779" cy="352017"/>
            <a:chOff x="3989427" y="3265633"/>
            <a:chExt cx="411747" cy="557942"/>
          </a:xfrm>
        </p:grpSpPr>
        <p:sp>
          <p:nvSpPr>
            <p:cNvPr id="24" name="Google Shape;24;p4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>
            <a:off x="70041" y="192690"/>
            <a:ext cx="261046" cy="345138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96362" y="527719"/>
            <a:ext cx="101492" cy="217104"/>
          </a:xfrm>
          <a:custGeom>
            <a:avLst/>
            <a:gdLst/>
            <a:ahLst/>
            <a:cxnLst/>
            <a:rect l="l" t="t" r="r" b="b"/>
            <a:pathLst>
              <a:path w="5546" h="11862" extrusionOk="0">
                <a:moveTo>
                  <a:pt x="3654" y="1"/>
                </a:moveTo>
                <a:cubicBezTo>
                  <a:pt x="3595" y="1"/>
                  <a:pt x="3526" y="16"/>
                  <a:pt x="3446" y="45"/>
                </a:cubicBezTo>
                <a:cubicBezTo>
                  <a:pt x="3130" y="164"/>
                  <a:pt x="2773" y="283"/>
                  <a:pt x="2417" y="362"/>
                </a:cubicBezTo>
                <a:cubicBezTo>
                  <a:pt x="2219" y="402"/>
                  <a:pt x="2100" y="521"/>
                  <a:pt x="2060" y="719"/>
                </a:cubicBezTo>
                <a:cubicBezTo>
                  <a:pt x="1783" y="2303"/>
                  <a:pt x="1505" y="3848"/>
                  <a:pt x="1189" y="5433"/>
                </a:cubicBezTo>
                <a:cubicBezTo>
                  <a:pt x="951" y="6819"/>
                  <a:pt x="674" y="8206"/>
                  <a:pt x="396" y="9592"/>
                </a:cubicBezTo>
                <a:cubicBezTo>
                  <a:pt x="278" y="10226"/>
                  <a:pt x="159" y="10860"/>
                  <a:pt x="40" y="11493"/>
                </a:cubicBezTo>
                <a:cubicBezTo>
                  <a:pt x="0" y="11691"/>
                  <a:pt x="119" y="11810"/>
                  <a:pt x="357" y="11850"/>
                </a:cubicBezTo>
                <a:cubicBezTo>
                  <a:pt x="484" y="11858"/>
                  <a:pt x="612" y="11862"/>
                  <a:pt x="740" y="11862"/>
                </a:cubicBezTo>
                <a:cubicBezTo>
                  <a:pt x="1885" y="11862"/>
                  <a:pt x="3043" y="11545"/>
                  <a:pt x="4041" y="10939"/>
                </a:cubicBezTo>
                <a:cubicBezTo>
                  <a:pt x="4754" y="10543"/>
                  <a:pt x="5308" y="9830"/>
                  <a:pt x="5427" y="9037"/>
                </a:cubicBezTo>
                <a:cubicBezTo>
                  <a:pt x="5546" y="8443"/>
                  <a:pt x="5189" y="7889"/>
                  <a:pt x="4635" y="7809"/>
                </a:cubicBezTo>
                <a:cubicBezTo>
                  <a:pt x="4476" y="7757"/>
                  <a:pt x="4309" y="7730"/>
                  <a:pt x="4140" y="7730"/>
                </a:cubicBezTo>
                <a:cubicBezTo>
                  <a:pt x="3803" y="7730"/>
                  <a:pt x="3460" y="7836"/>
                  <a:pt x="3169" y="8047"/>
                </a:cubicBezTo>
                <a:cubicBezTo>
                  <a:pt x="2813" y="8285"/>
                  <a:pt x="2496" y="8522"/>
                  <a:pt x="2100" y="8800"/>
                </a:cubicBezTo>
                <a:cubicBezTo>
                  <a:pt x="2100" y="8522"/>
                  <a:pt x="2139" y="8285"/>
                  <a:pt x="2179" y="8007"/>
                </a:cubicBezTo>
                <a:cubicBezTo>
                  <a:pt x="2615" y="6185"/>
                  <a:pt x="3050" y="4403"/>
                  <a:pt x="3446" y="2581"/>
                </a:cubicBezTo>
                <a:cubicBezTo>
                  <a:pt x="3605" y="1868"/>
                  <a:pt x="3763" y="1115"/>
                  <a:pt x="3882" y="402"/>
                </a:cubicBezTo>
                <a:cubicBezTo>
                  <a:pt x="3912" y="135"/>
                  <a:pt x="3830" y="1"/>
                  <a:pt x="36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flipH="1">
            <a:off x="361669" y="305517"/>
            <a:ext cx="113252" cy="11949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681389" y="134049"/>
            <a:ext cx="311827" cy="23129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8100000" flipH="1">
            <a:off x="8621897" y="4686420"/>
            <a:ext cx="312339" cy="199376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646703" y="4807656"/>
            <a:ext cx="262740" cy="285833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841098" y="4436267"/>
            <a:ext cx="163806" cy="169018"/>
            <a:chOff x="6109266" y="2958701"/>
            <a:chExt cx="158099" cy="163114"/>
          </a:xfrm>
        </p:grpSpPr>
        <p:sp>
          <p:nvSpPr>
            <p:cNvPr id="33" name="Google Shape;33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935156" y="4873208"/>
            <a:ext cx="69917" cy="64501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977114" y="4753869"/>
            <a:ext cx="115387" cy="121747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247364" y="4809980"/>
            <a:ext cx="288754" cy="281235"/>
            <a:chOff x="4915097" y="219724"/>
            <a:chExt cx="427847" cy="414801"/>
          </a:xfrm>
        </p:grpSpPr>
        <p:sp>
          <p:nvSpPr>
            <p:cNvPr id="39" name="Google Shape;39;p4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subTitle" idx="1"/>
          </p:nvPr>
        </p:nvSpPr>
        <p:spPr>
          <a:xfrm>
            <a:off x="2332950" y="1817786"/>
            <a:ext cx="44781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2332950" y="3401568"/>
            <a:ext cx="44781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1532450" y="2027325"/>
            <a:ext cx="6078900" cy="10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532450" y="3152225"/>
            <a:ext cx="60789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 rot="9263243">
            <a:off x="205230" y="230060"/>
            <a:ext cx="525166" cy="33523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1"/>
          <p:cNvGrpSpPr/>
          <p:nvPr/>
        </p:nvGrpSpPr>
        <p:grpSpPr>
          <a:xfrm>
            <a:off x="1041161" y="994589"/>
            <a:ext cx="324245" cy="334497"/>
            <a:chOff x="6109266" y="2958701"/>
            <a:chExt cx="158099" cy="163114"/>
          </a:xfrm>
        </p:grpSpPr>
        <p:sp>
          <p:nvSpPr>
            <p:cNvPr id="125" name="Google Shape;125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1"/>
          <p:cNvSpPr/>
          <p:nvPr/>
        </p:nvSpPr>
        <p:spPr>
          <a:xfrm>
            <a:off x="255339" y="1124281"/>
            <a:ext cx="308166" cy="3051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rot="2700000">
            <a:off x="559976" y="1316465"/>
            <a:ext cx="216384" cy="214243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1231098" y="317785"/>
            <a:ext cx="393076" cy="380247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1"/>
          <p:cNvGrpSpPr/>
          <p:nvPr/>
        </p:nvGrpSpPr>
        <p:grpSpPr>
          <a:xfrm>
            <a:off x="569667" y="305580"/>
            <a:ext cx="378742" cy="824461"/>
            <a:chOff x="3802335" y="3241869"/>
            <a:chExt cx="384392" cy="837867"/>
          </a:xfrm>
        </p:grpSpPr>
        <p:sp>
          <p:nvSpPr>
            <p:cNvPr id="132" name="Google Shape;132;p11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1"/>
          <p:cNvSpPr/>
          <p:nvPr/>
        </p:nvSpPr>
        <p:spPr>
          <a:xfrm rot="-9900185">
            <a:off x="8042781" y="3936555"/>
            <a:ext cx="290101" cy="2872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 rot="-9900185">
            <a:off x="7888572" y="4165279"/>
            <a:ext cx="110663" cy="102087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 rot="1638200">
            <a:off x="7820250" y="4112423"/>
            <a:ext cx="1083422" cy="717701"/>
            <a:chOff x="7328322" y="3673510"/>
            <a:chExt cx="1126909" cy="745122"/>
          </a:xfrm>
        </p:grpSpPr>
        <p:sp>
          <p:nvSpPr>
            <p:cNvPr id="142" name="Google Shape;142;p11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1"/>
          <p:cNvSpPr/>
          <p:nvPr/>
        </p:nvSpPr>
        <p:spPr>
          <a:xfrm rot="-9186183">
            <a:off x="8553442" y="3718032"/>
            <a:ext cx="640906" cy="47538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006149" y="4603995"/>
            <a:ext cx="457491" cy="38689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-6299928">
            <a:off x="7606517" y="4775210"/>
            <a:ext cx="290114" cy="299300"/>
            <a:chOff x="6109266" y="2958701"/>
            <a:chExt cx="158099" cy="163114"/>
          </a:xfrm>
        </p:grpSpPr>
        <p:sp>
          <p:nvSpPr>
            <p:cNvPr id="148" name="Google Shape;148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3">
  <p:cSld name="CUSTOM_7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>
            <a:spLocks noGrp="1"/>
          </p:cNvSpPr>
          <p:nvPr>
            <p:ph type="title"/>
          </p:nvPr>
        </p:nvSpPr>
        <p:spPr>
          <a:xfrm>
            <a:off x="3106900" y="947325"/>
            <a:ext cx="29145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51" name="Google Shape;451;p25"/>
          <p:cNvGrpSpPr/>
          <p:nvPr/>
        </p:nvGrpSpPr>
        <p:grpSpPr>
          <a:xfrm>
            <a:off x="327492" y="327350"/>
            <a:ext cx="758944" cy="729108"/>
            <a:chOff x="7047366" y="2801445"/>
            <a:chExt cx="753220" cy="723609"/>
          </a:xfrm>
        </p:grpSpPr>
        <p:sp>
          <p:nvSpPr>
            <p:cNvPr id="452" name="Google Shape;452;p25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25"/>
          <p:cNvSpPr/>
          <p:nvPr/>
        </p:nvSpPr>
        <p:spPr>
          <a:xfrm rot="1911286">
            <a:off x="409464" y="1049715"/>
            <a:ext cx="417286" cy="266367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 rot="2370212">
            <a:off x="1207896" y="708020"/>
            <a:ext cx="154141" cy="162638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 rot="2370212">
            <a:off x="1319293" y="571544"/>
            <a:ext cx="93399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 rot="2370212">
            <a:off x="1051171" y="290623"/>
            <a:ext cx="244844" cy="242421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25"/>
          <p:cNvGrpSpPr/>
          <p:nvPr/>
        </p:nvGrpSpPr>
        <p:grpSpPr>
          <a:xfrm rot="-1977460">
            <a:off x="416860" y="4202865"/>
            <a:ext cx="331950" cy="723489"/>
            <a:chOff x="3802335" y="3241869"/>
            <a:chExt cx="384392" cy="837867"/>
          </a:xfrm>
        </p:grpSpPr>
        <p:sp>
          <p:nvSpPr>
            <p:cNvPr id="484" name="Google Shape;484;p25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5"/>
          <p:cNvSpPr/>
          <p:nvPr/>
        </p:nvSpPr>
        <p:spPr>
          <a:xfrm>
            <a:off x="865617" y="4590545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 rot="10142416">
            <a:off x="173926" y="3968169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25"/>
          <p:cNvGrpSpPr/>
          <p:nvPr/>
        </p:nvGrpSpPr>
        <p:grpSpPr>
          <a:xfrm rot="3098527">
            <a:off x="198100" y="4657783"/>
            <a:ext cx="212727" cy="219475"/>
            <a:chOff x="6109266" y="2958701"/>
            <a:chExt cx="158099" cy="163114"/>
          </a:xfrm>
        </p:grpSpPr>
        <p:sp>
          <p:nvSpPr>
            <p:cNvPr id="494" name="Google Shape;494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8067158" y="4094640"/>
            <a:ext cx="558471" cy="713929"/>
            <a:chOff x="4444590" y="1528318"/>
            <a:chExt cx="2618243" cy="3347064"/>
          </a:xfrm>
        </p:grpSpPr>
        <p:sp>
          <p:nvSpPr>
            <p:cNvPr id="498" name="Google Shape;498;p25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25"/>
          <p:cNvGrpSpPr/>
          <p:nvPr/>
        </p:nvGrpSpPr>
        <p:grpSpPr>
          <a:xfrm rot="9900132">
            <a:off x="8524663" y="3833359"/>
            <a:ext cx="212727" cy="219475"/>
            <a:chOff x="6109266" y="2958701"/>
            <a:chExt cx="158099" cy="163114"/>
          </a:xfrm>
        </p:grpSpPr>
        <p:sp>
          <p:nvSpPr>
            <p:cNvPr id="511" name="Google Shape;511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5"/>
          <p:cNvSpPr/>
          <p:nvPr/>
        </p:nvSpPr>
        <p:spPr>
          <a:xfrm>
            <a:off x="8606059" y="2534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 rot="1617188">
            <a:off x="8803467" y="417815"/>
            <a:ext cx="111201" cy="134437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 rot="5034885">
            <a:off x="8082806" y="3785704"/>
            <a:ext cx="424410" cy="31480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8686084" y="466297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5"/>
          <p:cNvGrpSpPr/>
          <p:nvPr/>
        </p:nvGrpSpPr>
        <p:grpSpPr>
          <a:xfrm>
            <a:off x="8173386" y="415255"/>
            <a:ext cx="517639" cy="389708"/>
            <a:chOff x="6530133" y="2132672"/>
            <a:chExt cx="567275" cy="427077"/>
          </a:xfrm>
        </p:grpSpPr>
        <p:sp>
          <p:nvSpPr>
            <p:cNvPr id="519" name="Google Shape;519;p25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5"/>
          <p:cNvSpPr/>
          <p:nvPr/>
        </p:nvSpPr>
        <p:spPr>
          <a:xfrm>
            <a:off x="8378738" y="804970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 rot="10142416">
            <a:off x="7939951" y="278644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>
            <a:off x="2106900" y="2827150"/>
            <a:ext cx="4920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71" r:id="rId8"/>
    <p:sldLayoutId id="2147483675" r:id="rId9"/>
    <p:sldLayoutId id="2147483676" r:id="rId10"/>
    <p:sldLayoutId id="2147483678" r:id="rId11"/>
    <p:sldLayoutId id="2147483679" r:id="rId12"/>
    <p:sldLayoutId id="2147483682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h=621&amp;biw=1260&amp;rlz=1C1GIGM_enBD887BD887&amp;hl=en&amp;sxsrf=ALeKk010rFPY3YEZE0e2HL-YC6l3DrHjRQ:1593626033451&amp;q=insertion+sort+worst+complexity&amp;stick=H4sIAAAAAAAAAOPgE-LQz9U3MK4oztHSyU620s8uiM8p1y_OLyrJzEuPT8xJzy_KLMnItSrPLyouiU_Ozy3ISa3ILKlcxCqfmVecClSWn6cAUq4AVqGAUAEA3QJsPlwAAAA&amp;sa=X&amp;ved=2ahUKEwjLtoPNz6zqAhWXXCsKHZTwDj8Q6BMoADAlegQIERA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"/>
          <p:cNvSpPr txBox="1">
            <a:spLocks noGrp="1"/>
          </p:cNvSpPr>
          <p:nvPr>
            <p:ph type="ctrTitle"/>
          </p:nvPr>
        </p:nvSpPr>
        <p:spPr>
          <a:xfrm>
            <a:off x="1383124" y="2165959"/>
            <a:ext cx="63771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Welcome!!!</a:t>
            </a:r>
            <a:endParaRPr dirty="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852" name="Google Shape;852;p39"/>
          <p:cNvSpPr/>
          <p:nvPr/>
        </p:nvSpPr>
        <p:spPr>
          <a:xfrm rot="-827735" flipH="1">
            <a:off x="4278603" y="647862"/>
            <a:ext cx="914412" cy="756986"/>
          </a:xfrm>
          <a:custGeom>
            <a:avLst/>
            <a:gdLst/>
            <a:ahLst/>
            <a:cxnLst/>
            <a:rect l="l" t="t" r="r" b="b"/>
            <a:pathLst>
              <a:path w="16036" h="13283" extrusionOk="0">
                <a:moveTo>
                  <a:pt x="4134" y="448"/>
                </a:moveTo>
                <a:cubicBezTo>
                  <a:pt x="4259" y="448"/>
                  <a:pt x="4418" y="463"/>
                  <a:pt x="4627" y="482"/>
                </a:cubicBezTo>
                <a:lnTo>
                  <a:pt x="6449" y="719"/>
                </a:lnTo>
                <a:cubicBezTo>
                  <a:pt x="4469" y="4284"/>
                  <a:pt x="2448" y="7691"/>
                  <a:pt x="785" y="11296"/>
                </a:cubicBezTo>
                <a:lnTo>
                  <a:pt x="666" y="11256"/>
                </a:lnTo>
                <a:cubicBezTo>
                  <a:pt x="903" y="10266"/>
                  <a:pt x="1181" y="9315"/>
                  <a:pt x="1458" y="8325"/>
                </a:cubicBezTo>
                <a:cubicBezTo>
                  <a:pt x="2131" y="5948"/>
                  <a:pt x="2844" y="3571"/>
                  <a:pt x="3518" y="1195"/>
                </a:cubicBezTo>
                <a:cubicBezTo>
                  <a:pt x="3698" y="593"/>
                  <a:pt x="3742" y="448"/>
                  <a:pt x="4134" y="448"/>
                </a:cubicBezTo>
                <a:close/>
                <a:moveTo>
                  <a:pt x="10569" y="1908"/>
                </a:moveTo>
                <a:cubicBezTo>
                  <a:pt x="11401" y="2264"/>
                  <a:pt x="12153" y="2621"/>
                  <a:pt x="12906" y="2938"/>
                </a:cubicBezTo>
                <a:cubicBezTo>
                  <a:pt x="13698" y="3215"/>
                  <a:pt x="14490" y="3413"/>
                  <a:pt x="15362" y="3690"/>
                </a:cubicBezTo>
                <a:cubicBezTo>
                  <a:pt x="15164" y="3849"/>
                  <a:pt x="15005" y="3968"/>
                  <a:pt x="14807" y="4086"/>
                </a:cubicBezTo>
                <a:cubicBezTo>
                  <a:pt x="13777" y="4720"/>
                  <a:pt x="12747" y="5354"/>
                  <a:pt x="11678" y="5948"/>
                </a:cubicBezTo>
                <a:cubicBezTo>
                  <a:pt x="11622" y="5976"/>
                  <a:pt x="11546" y="6004"/>
                  <a:pt x="11464" y="6004"/>
                </a:cubicBezTo>
                <a:cubicBezTo>
                  <a:pt x="11431" y="6004"/>
                  <a:pt x="11396" y="5999"/>
                  <a:pt x="11361" y="5988"/>
                </a:cubicBezTo>
                <a:cubicBezTo>
                  <a:pt x="11333" y="5978"/>
                  <a:pt x="11309" y="5973"/>
                  <a:pt x="11289" y="5973"/>
                </a:cubicBezTo>
                <a:cubicBezTo>
                  <a:pt x="11224" y="5973"/>
                  <a:pt x="11193" y="6025"/>
                  <a:pt x="11163" y="6146"/>
                </a:cubicBezTo>
                <a:cubicBezTo>
                  <a:pt x="11123" y="6225"/>
                  <a:pt x="11044" y="6305"/>
                  <a:pt x="10965" y="6384"/>
                </a:cubicBezTo>
                <a:cubicBezTo>
                  <a:pt x="8707" y="7770"/>
                  <a:pt x="6449" y="9157"/>
                  <a:pt x="4152" y="10543"/>
                </a:cubicBezTo>
                <a:cubicBezTo>
                  <a:pt x="3280" y="11098"/>
                  <a:pt x="2369" y="11534"/>
                  <a:pt x="1418" y="12048"/>
                </a:cubicBezTo>
                <a:cubicBezTo>
                  <a:pt x="4548" y="8800"/>
                  <a:pt x="7796" y="5552"/>
                  <a:pt x="10569" y="1908"/>
                </a:cubicBezTo>
                <a:close/>
                <a:moveTo>
                  <a:pt x="3802" y="0"/>
                </a:moveTo>
                <a:cubicBezTo>
                  <a:pt x="3597" y="0"/>
                  <a:pt x="3430" y="150"/>
                  <a:pt x="3359" y="363"/>
                </a:cubicBezTo>
                <a:lnTo>
                  <a:pt x="2686" y="2621"/>
                </a:lnTo>
                <a:cubicBezTo>
                  <a:pt x="2211" y="4205"/>
                  <a:pt x="1775" y="5829"/>
                  <a:pt x="1260" y="7374"/>
                </a:cubicBezTo>
                <a:cubicBezTo>
                  <a:pt x="705" y="9236"/>
                  <a:pt x="270" y="11098"/>
                  <a:pt x="32" y="12999"/>
                </a:cubicBezTo>
                <a:cubicBezTo>
                  <a:pt x="32" y="13141"/>
                  <a:pt x="0" y="13283"/>
                  <a:pt x="135" y="13283"/>
                </a:cubicBezTo>
                <a:cubicBezTo>
                  <a:pt x="151" y="13283"/>
                  <a:pt x="169" y="13281"/>
                  <a:pt x="190" y="13276"/>
                </a:cubicBezTo>
                <a:cubicBezTo>
                  <a:pt x="349" y="13237"/>
                  <a:pt x="547" y="13197"/>
                  <a:pt x="705" y="13078"/>
                </a:cubicBezTo>
                <a:cubicBezTo>
                  <a:pt x="1062" y="12920"/>
                  <a:pt x="1418" y="12722"/>
                  <a:pt x="1775" y="12563"/>
                </a:cubicBezTo>
                <a:cubicBezTo>
                  <a:pt x="2171" y="12445"/>
                  <a:pt x="2607" y="12326"/>
                  <a:pt x="3003" y="12167"/>
                </a:cubicBezTo>
                <a:cubicBezTo>
                  <a:pt x="3439" y="12048"/>
                  <a:pt x="3914" y="11811"/>
                  <a:pt x="4350" y="11692"/>
                </a:cubicBezTo>
                <a:cubicBezTo>
                  <a:pt x="5974" y="11217"/>
                  <a:pt x="7519" y="10622"/>
                  <a:pt x="9024" y="9909"/>
                </a:cubicBezTo>
                <a:cubicBezTo>
                  <a:pt x="9935" y="9474"/>
                  <a:pt x="10846" y="8959"/>
                  <a:pt x="11757" y="8523"/>
                </a:cubicBezTo>
                <a:cubicBezTo>
                  <a:pt x="12470" y="8206"/>
                  <a:pt x="12549" y="8048"/>
                  <a:pt x="12193" y="7335"/>
                </a:cubicBezTo>
                <a:cubicBezTo>
                  <a:pt x="12074" y="7057"/>
                  <a:pt x="11916" y="6820"/>
                  <a:pt x="11757" y="6542"/>
                </a:cubicBezTo>
                <a:cubicBezTo>
                  <a:pt x="11836" y="6503"/>
                  <a:pt x="11876" y="6463"/>
                  <a:pt x="11916" y="6424"/>
                </a:cubicBezTo>
                <a:lnTo>
                  <a:pt x="14887" y="4641"/>
                </a:lnTo>
                <a:cubicBezTo>
                  <a:pt x="15164" y="4443"/>
                  <a:pt x="15481" y="4245"/>
                  <a:pt x="15758" y="4047"/>
                </a:cubicBezTo>
                <a:cubicBezTo>
                  <a:pt x="16035" y="3769"/>
                  <a:pt x="15996" y="3453"/>
                  <a:pt x="15639" y="3294"/>
                </a:cubicBezTo>
                <a:cubicBezTo>
                  <a:pt x="15481" y="3215"/>
                  <a:pt x="15362" y="3175"/>
                  <a:pt x="15203" y="3136"/>
                </a:cubicBezTo>
                <a:cubicBezTo>
                  <a:pt x="14609" y="2977"/>
                  <a:pt x="14015" y="2858"/>
                  <a:pt x="13460" y="2660"/>
                </a:cubicBezTo>
                <a:cubicBezTo>
                  <a:pt x="12668" y="2343"/>
                  <a:pt x="11916" y="1987"/>
                  <a:pt x="11123" y="1670"/>
                </a:cubicBezTo>
                <a:cubicBezTo>
                  <a:pt x="11005" y="1591"/>
                  <a:pt x="10886" y="1512"/>
                  <a:pt x="10767" y="1432"/>
                </a:cubicBezTo>
                <a:cubicBezTo>
                  <a:pt x="9816" y="2066"/>
                  <a:pt x="9222" y="3136"/>
                  <a:pt x="8430" y="3888"/>
                </a:cubicBezTo>
                <a:cubicBezTo>
                  <a:pt x="8152" y="3255"/>
                  <a:pt x="7875" y="2581"/>
                  <a:pt x="7598" y="1908"/>
                </a:cubicBezTo>
                <a:cubicBezTo>
                  <a:pt x="7479" y="1551"/>
                  <a:pt x="7281" y="1195"/>
                  <a:pt x="7162" y="838"/>
                </a:cubicBezTo>
                <a:cubicBezTo>
                  <a:pt x="7123" y="600"/>
                  <a:pt x="6964" y="442"/>
                  <a:pt x="6726" y="442"/>
                </a:cubicBezTo>
                <a:cubicBezTo>
                  <a:pt x="5776" y="284"/>
                  <a:pt x="4825" y="165"/>
                  <a:pt x="3874" y="6"/>
                </a:cubicBezTo>
                <a:cubicBezTo>
                  <a:pt x="3850" y="2"/>
                  <a:pt x="3826" y="0"/>
                  <a:pt x="3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39"/>
          <p:cNvGrpSpPr/>
          <p:nvPr/>
        </p:nvGrpSpPr>
        <p:grpSpPr>
          <a:xfrm>
            <a:off x="389741" y="2017762"/>
            <a:ext cx="797563" cy="833072"/>
            <a:chOff x="4022111" y="879761"/>
            <a:chExt cx="1373687" cy="1426738"/>
          </a:xfrm>
        </p:grpSpPr>
        <p:sp>
          <p:nvSpPr>
            <p:cNvPr id="854" name="Google Shape;854;p39"/>
            <p:cNvSpPr/>
            <p:nvPr/>
          </p:nvSpPr>
          <p:spPr>
            <a:xfrm>
              <a:off x="4154389" y="1027899"/>
              <a:ext cx="1198123" cy="1190500"/>
            </a:xfrm>
            <a:custGeom>
              <a:avLst/>
              <a:gdLst/>
              <a:ahLst/>
              <a:cxnLst/>
              <a:rect l="l" t="t" r="r" b="b"/>
              <a:pathLst>
                <a:path w="18658" h="18540" extrusionOk="0">
                  <a:moveTo>
                    <a:pt x="7719" y="3321"/>
                  </a:moveTo>
                  <a:cubicBezTo>
                    <a:pt x="7793" y="3321"/>
                    <a:pt x="7881" y="3380"/>
                    <a:pt x="8042" y="3487"/>
                  </a:cubicBezTo>
                  <a:lnTo>
                    <a:pt x="10379" y="5150"/>
                  </a:lnTo>
                  <a:cubicBezTo>
                    <a:pt x="10537" y="5269"/>
                    <a:pt x="10696" y="5388"/>
                    <a:pt x="10854" y="5507"/>
                  </a:cubicBezTo>
                  <a:cubicBezTo>
                    <a:pt x="10973" y="5586"/>
                    <a:pt x="10973" y="5784"/>
                    <a:pt x="10894" y="5903"/>
                  </a:cubicBezTo>
                  <a:cubicBezTo>
                    <a:pt x="10022" y="7210"/>
                    <a:pt x="9151" y="8518"/>
                    <a:pt x="8279" y="9825"/>
                  </a:cubicBezTo>
                  <a:cubicBezTo>
                    <a:pt x="7883" y="10379"/>
                    <a:pt x="7527" y="11013"/>
                    <a:pt x="7131" y="11607"/>
                  </a:cubicBezTo>
                  <a:cubicBezTo>
                    <a:pt x="7051" y="11687"/>
                    <a:pt x="6972" y="11726"/>
                    <a:pt x="6893" y="11766"/>
                  </a:cubicBezTo>
                  <a:cubicBezTo>
                    <a:pt x="6893" y="11726"/>
                    <a:pt x="6893" y="11726"/>
                    <a:pt x="6893" y="11687"/>
                  </a:cubicBezTo>
                  <a:cubicBezTo>
                    <a:pt x="6853" y="11607"/>
                    <a:pt x="6853" y="11528"/>
                    <a:pt x="6893" y="11449"/>
                  </a:cubicBezTo>
                  <a:cubicBezTo>
                    <a:pt x="7051" y="11092"/>
                    <a:pt x="7249" y="10736"/>
                    <a:pt x="7447" y="10419"/>
                  </a:cubicBezTo>
                  <a:cubicBezTo>
                    <a:pt x="8319" y="9033"/>
                    <a:pt x="9230" y="7686"/>
                    <a:pt x="10141" y="6339"/>
                  </a:cubicBezTo>
                  <a:cubicBezTo>
                    <a:pt x="10260" y="6180"/>
                    <a:pt x="10339" y="5982"/>
                    <a:pt x="10458" y="5784"/>
                  </a:cubicBezTo>
                  <a:lnTo>
                    <a:pt x="7844" y="3804"/>
                  </a:lnTo>
                  <a:cubicBezTo>
                    <a:pt x="6259" y="5586"/>
                    <a:pt x="4912" y="7567"/>
                    <a:pt x="3486" y="9468"/>
                  </a:cubicBezTo>
                  <a:lnTo>
                    <a:pt x="5744" y="10974"/>
                  </a:lnTo>
                  <a:cubicBezTo>
                    <a:pt x="5982" y="11132"/>
                    <a:pt x="6259" y="11251"/>
                    <a:pt x="6457" y="11409"/>
                  </a:cubicBezTo>
                  <a:cubicBezTo>
                    <a:pt x="6576" y="11528"/>
                    <a:pt x="6774" y="11607"/>
                    <a:pt x="6774" y="11726"/>
                  </a:cubicBezTo>
                  <a:cubicBezTo>
                    <a:pt x="6774" y="11766"/>
                    <a:pt x="6774" y="11845"/>
                    <a:pt x="6734" y="11885"/>
                  </a:cubicBezTo>
                  <a:cubicBezTo>
                    <a:pt x="6694" y="11953"/>
                    <a:pt x="6639" y="11979"/>
                    <a:pt x="6580" y="11979"/>
                  </a:cubicBezTo>
                  <a:cubicBezTo>
                    <a:pt x="6466" y="11979"/>
                    <a:pt x="6337" y="11883"/>
                    <a:pt x="6259" y="11805"/>
                  </a:cubicBezTo>
                  <a:cubicBezTo>
                    <a:pt x="5546" y="11370"/>
                    <a:pt x="4833" y="10894"/>
                    <a:pt x="4120" y="10419"/>
                  </a:cubicBezTo>
                  <a:cubicBezTo>
                    <a:pt x="3803" y="10181"/>
                    <a:pt x="3447" y="9983"/>
                    <a:pt x="3130" y="9746"/>
                  </a:cubicBezTo>
                  <a:cubicBezTo>
                    <a:pt x="3051" y="9666"/>
                    <a:pt x="3011" y="9587"/>
                    <a:pt x="2971" y="9508"/>
                  </a:cubicBezTo>
                  <a:cubicBezTo>
                    <a:pt x="2932" y="9508"/>
                    <a:pt x="3051" y="9429"/>
                    <a:pt x="3090" y="9389"/>
                  </a:cubicBezTo>
                  <a:cubicBezTo>
                    <a:pt x="3169" y="9349"/>
                    <a:pt x="3209" y="9310"/>
                    <a:pt x="3249" y="9270"/>
                  </a:cubicBezTo>
                  <a:cubicBezTo>
                    <a:pt x="4477" y="7290"/>
                    <a:pt x="5863" y="5388"/>
                    <a:pt x="7408" y="3606"/>
                  </a:cubicBezTo>
                  <a:cubicBezTo>
                    <a:pt x="7561" y="3409"/>
                    <a:pt x="7629" y="3321"/>
                    <a:pt x="7719" y="3321"/>
                  </a:cubicBezTo>
                  <a:close/>
                  <a:moveTo>
                    <a:pt x="6655" y="1"/>
                  </a:moveTo>
                  <a:cubicBezTo>
                    <a:pt x="6497" y="239"/>
                    <a:pt x="6299" y="437"/>
                    <a:pt x="6140" y="635"/>
                  </a:cubicBezTo>
                  <a:cubicBezTo>
                    <a:pt x="5031" y="2259"/>
                    <a:pt x="3962" y="3883"/>
                    <a:pt x="2813" y="5507"/>
                  </a:cubicBezTo>
                  <a:cubicBezTo>
                    <a:pt x="1862" y="6893"/>
                    <a:pt x="951" y="8240"/>
                    <a:pt x="0" y="9627"/>
                  </a:cubicBezTo>
                  <a:cubicBezTo>
                    <a:pt x="4160" y="12281"/>
                    <a:pt x="8161" y="15291"/>
                    <a:pt x="11924" y="18539"/>
                  </a:cubicBezTo>
                  <a:cubicBezTo>
                    <a:pt x="12478" y="17826"/>
                    <a:pt x="13112" y="17113"/>
                    <a:pt x="13627" y="16361"/>
                  </a:cubicBezTo>
                  <a:cubicBezTo>
                    <a:pt x="14697" y="14935"/>
                    <a:pt x="15687" y="13469"/>
                    <a:pt x="16677" y="12003"/>
                  </a:cubicBezTo>
                  <a:cubicBezTo>
                    <a:pt x="17390" y="11013"/>
                    <a:pt x="18024" y="9944"/>
                    <a:pt x="18658" y="9033"/>
                  </a:cubicBezTo>
                  <a:cubicBezTo>
                    <a:pt x="18024" y="8597"/>
                    <a:pt x="17390" y="8201"/>
                    <a:pt x="16836" y="7725"/>
                  </a:cubicBezTo>
                  <a:cubicBezTo>
                    <a:pt x="14697" y="5943"/>
                    <a:pt x="12557" y="4160"/>
                    <a:pt x="10260" y="2576"/>
                  </a:cubicBezTo>
                  <a:lnTo>
                    <a:pt x="8319" y="1189"/>
                  </a:lnTo>
                  <a:cubicBezTo>
                    <a:pt x="8002" y="991"/>
                    <a:pt x="7685" y="833"/>
                    <a:pt x="7408" y="595"/>
                  </a:cubicBezTo>
                  <a:cubicBezTo>
                    <a:pt x="7131" y="397"/>
                    <a:pt x="6933" y="199"/>
                    <a:pt x="6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4022111" y="879761"/>
              <a:ext cx="1373687" cy="1426738"/>
            </a:xfrm>
            <a:custGeom>
              <a:avLst/>
              <a:gdLst/>
              <a:ahLst/>
              <a:cxnLst/>
              <a:rect l="l" t="t" r="r" b="b"/>
              <a:pathLst>
                <a:path w="21392" h="22219" extrusionOk="0">
                  <a:moveTo>
                    <a:pt x="5705" y="763"/>
                  </a:moveTo>
                  <a:cubicBezTo>
                    <a:pt x="6457" y="1278"/>
                    <a:pt x="7250" y="1833"/>
                    <a:pt x="8002" y="2347"/>
                  </a:cubicBezTo>
                  <a:lnTo>
                    <a:pt x="2417" y="10587"/>
                  </a:lnTo>
                  <a:cubicBezTo>
                    <a:pt x="2457" y="10112"/>
                    <a:pt x="5150" y="1476"/>
                    <a:pt x="5705" y="763"/>
                  </a:cubicBezTo>
                  <a:close/>
                  <a:moveTo>
                    <a:pt x="2615" y="525"/>
                  </a:moveTo>
                  <a:lnTo>
                    <a:pt x="3090" y="961"/>
                  </a:lnTo>
                  <a:cubicBezTo>
                    <a:pt x="3566" y="1357"/>
                    <a:pt x="4001" y="1753"/>
                    <a:pt x="4437" y="2110"/>
                  </a:cubicBezTo>
                  <a:cubicBezTo>
                    <a:pt x="4556" y="2189"/>
                    <a:pt x="4596" y="2308"/>
                    <a:pt x="4556" y="2427"/>
                  </a:cubicBezTo>
                  <a:cubicBezTo>
                    <a:pt x="3724" y="5041"/>
                    <a:pt x="2892" y="7695"/>
                    <a:pt x="2060" y="10349"/>
                  </a:cubicBezTo>
                  <a:cubicBezTo>
                    <a:pt x="1981" y="10666"/>
                    <a:pt x="1902" y="10983"/>
                    <a:pt x="1823" y="11300"/>
                  </a:cubicBezTo>
                  <a:lnTo>
                    <a:pt x="1743" y="11260"/>
                  </a:lnTo>
                  <a:cubicBezTo>
                    <a:pt x="2060" y="7695"/>
                    <a:pt x="2338" y="4170"/>
                    <a:pt x="2615" y="525"/>
                  </a:cubicBezTo>
                  <a:close/>
                  <a:moveTo>
                    <a:pt x="2060" y="1872"/>
                  </a:moveTo>
                  <a:cubicBezTo>
                    <a:pt x="1981" y="3259"/>
                    <a:pt x="1862" y="4605"/>
                    <a:pt x="1783" y="5952"/>
                  </a:cubicBezTo>
                  <a:cubicBezTo>
                    <a:pt x="1664" y="7656"/>
                    <a:pt x="1506" y="9359"/>
                    <a:pt x="1427" y="11023"/>
                  </a:cubicBezTo>
                  <a:cubicBezTo>
                    <a:pt x="1427" y="11260"/>
                    <a:pt x="1427" y="11498"/>
                    <a:pt x="1466" y="11696"/>
                  </a:cubicBezTo>
                  <a:cubicBezTo>
                    <a:pt x="1354" y="11752"/>
                    <a:pt x="1242" y="11778"/>
                    <a:pt x="1133" y="11778"/>
                  </a:cubicBezTo>
                  <a:cubicBezTo>
                    <a:pt x="935" y="11778"/>
                    <a:pt x="748" y="11691"/>
                    <a:pt x="595" y="11538"/>
                  </a:cubicBezTo>
                  <a:cubicBezTo>
                    <a:pt x="516" y="11458"/>
                    <a:pt x="516" y="11379"/>
                    <a:pt x="516" y="11300"/>
                  </a:cubicBezTo>
                  <a:cubicBezTo>
                    <a:pt x="753" y="9240"/>
                    <a:pt x="991" y="7141"/>
                    <a:pt x="1268" y="5081"/>
                  </a:cubicBezTo>
                  <a:cubicBezTo>
                    <a:pt x="1387" y="4011"/>
                    <a:pt x="1545" y="2981"/>
                    <a:pt x="1704" y="1912"/>
                  </a:cubicBezTo>
                  <a:lnTo>
                    <a:pt x="2060" y="1872"/>
                  </a:lnTo>
                  <a:close/>
                  <a:moveTo>
                    <a:pt x="8715" y="2347"/>
                  </a:moveTo>
                  <a:cubicBezTo>
                    <a:pt x="8953" y="2546"/>
                    <a:pt x="9191" y="2744"/>
                    <a:pt x="9468" y="2942"/>
                  </a:cubicBezTo>
                  <a:cubicBezTo>
                    <a:pt x="9706" y="3100"/>
                    <a:pt x="10062" y="3338"/>
                    <a:pt x="10379" y="3536"/>
                  </a:cubicBezTo>
                  <a:lnTo>
                    <a:pt x="12320" y="4883"/>
                  </a:lnTo>
                  <a:cubicBezTo>
                    <a:pt x="14578" y="6467"/>
                    <a:pt x="16757" y="8250"/>
                    <a:pt x="18896" y="10072"/>
                  </a:cubicBezTo>
                  <a:cubicBezTo>
                    <a:pt x="19450" y="10508"/>
                    <a:pt x="20084" y="10904"/>
                    <a:pt x="20718" y="11340"/>
                  </a:cubicBezTo>
                  <a:cubicBezTo>
                    <a:pt x="20084" y="12290"/>
                    <a:pt x="19450" y="13281"/>
                    <a:pt x="18737" y="14310"/>
                  </a:cubicBezTo>
                  <a:cubicBezTo>
                    <a:pt x="17747" y="15776"/>
                    <a:pt x="16757" y="17242"/>
                    <a:pt x="15687" y="18707"/>
                  </a:cubicBezTo>
                  <a:cubicBezTo>
                    <a:pt x="15172" y="19460"/>
                    <a:pt x="14538" y="20133"/>
                    <a:pt x="13984" y="20846"/>
                  </a:cubicBezTo>
                  <a:cubicBezTo>
                    <a:pt x="10221" y="17598"/>
                    <a:pt x="6220" y="14627"/>
                    <a:pt x="2060" y="11934"/>
                  </a:cubicBezTo>
                  <a:cubicBezTo>
                    <a:pt x="3011" y="10547"/>
                    <a:pt x="3922" y="9200"/>
                    <a:pt x="4873" y="7814"/>
                  </a:cubicBezTo>
                  <a:cubicBezTo>
                    <a:pt x="5982" y="6229"/>
                    <a:pt x="7091" y="4566"/>
                    <a:pt x="8200" y="2981"/>
                  </a:cubicBezTo>
                  <a:cubicBezTo>
                    <a:pt x="8359" y="2744"/>
                    <a:pt x="8557" y="2546"/>
                    <a:pt x="8715" y="2347"/>
                  </a:cubicBezTo>
                  <a:close/>
                  <a:moveTo>
                    <a:pt x="2501" y="0"/>
                  </a:moveTo>
                  <a:cubicBezTo>
                    <a:pt x="2473" y="0"/>
                    <a:pt x="2445" y="3"/>
                    <a:pt x="2417" y="10"/>
                  </a:cubicBezTo>
                  <a:cubicBezTo>
                    <a:pt x="2298" y="50"/>
                    <a:pt x="2219" y="248"/>
                    <a:pt x="2219" y="367"/>
                  </a:cubicBezTo>
                  <a:cubicBezTo>
                    <a:pt x="2140" y="723"/>
                    <a:pt x="2100" y="1040"/>
                    <a:pt x="2060" y="1436"/>
                  </a:cubicBezTo>
                  <a:cubicBezTo>
                    <a:pt x="1961" y="1456"/>
                    <a:pt x="1872" y="1466"/>
                    <a:pt x="1788" y="1466"/>
                  </a:cubicBezTo>
                  <a:cubicBezTo>
                    <a:pt x="1704" y="1466"/>
                    <a:pt x="1625" y="1456"/>
                    <a:pt x="1545" y="1436"/>
                  </a:cubicBezTo>
                  <a:cubicBezTo>
                    <a:pt x="1465" y="1413"/>
                    <a:pt x="1401" y="1400"/>
                    <a:pt x="1350" y="1400"/>
                  </a:cubicBezTo>
                  <a:cubicBezTo>
                    <a:pt x="1225" y="1400"/>
                    <a:pt x="1177" y="1477"/>
                    <a:pt x="1149" y="1674"/>
                  </a:cubicBezTo>
                  <a:cubicBezTo>
                    <a:pt x="1110" y="2625"/>
                    <a:pt x="1030" y="3575"/>
                    <a:pt x="872" y="4487"/>
                  </a:cubicBezTo>
                  <a:cubicBezTo>
                    <a:pt x="634" y="5992"/>
                    <a:pt x="516" y="7457"/>
                    <a:pt x="357" y="8963"/>
                  </a:cubicBezTo>
                  <a:cubicBezTo>
                    <a:pt x="238" y="9795"/>
                    <a:pt x="199" y="10666"/>
                    <a:pt x="40" y="11538"/>
                  </a:cubicBezTo>
                  <a:cubicBezTo>
                    <a:pt x="1" y="11815"/>
                    <a:pt x="80" y="12092"/>
                    <a:pt x="278" y="12290"/>
                  </a:cubicBezTo>
                  <a:cubicBezTo>
                    <a:pt x="357" y="12369"/>
                    <a:pt x="436" y="12488"/>
                    <a:pt x="555" y="12567"/>
                  </a:cubicBezTo>
                  <a:cubicBezTo>
                    <a:pt x="1981" y="13716"/>
                    <a:pt x="3368" y="14905"/>
                    <a:pt x="4794" y="16014"/>
                  </a:cubicBezTo>
                  <a:cubicBezTo>
                    <a:pt x="6457" y="17361"/>
                    <a:pt x="8121" y="18668"/>
                    <a:pt x="9745" y="19935"/>
                  </a:cubicBezTo>
                  <a:cubicBezTo>
                    <a:pt x="10696" y="20648"/>
                    <a:pt x="11647" y="21322"/>
                    <a:pt x="12558" y="21995"/>
                  </a:cubicBezTo>
                  <a:cubicBezTo>
                    <a:pt x="12710" y="22148"/>
                    <a:pt x="12895" y="22219"/>
                    <a:pt x="13092" y="22219"/>
                  </a:cubicBezTo>
                  <a:cubicBezTo>
                    <a:pt x="13202" y="22219"/>
                    <a:pt x="13315" y="22196"/>
                    <a:pt x="13429" y="22154"/>
                  </a:cubicBezTo>
                  <a:cubicBezTo>
                    <a:pt x="13667" y="22035"/>
                    <a:pt x="13904" y="21876"/>
                    <a:pt x="14142" y="21718"/>
                  </a:cubicBezTo>
                  <a:cubicBezTo>
                    <a:pt x="14340" y="21560"/>
                    <a:pt x="14380" y="21282"/>
                    <a:pt x="14301" y="21084"/>
                  </a:cubicBezTo>
                  <a:cubicBezTo>
                    <a:pt x="14301" y="20965"/>
                    <a:pt x="14301" y="20886"/>
                    <a:pt x="14380" y="20807"/>
                  </a:cubicBezTo>
                  <a:cubicBezTo>
                    <a:pt x="14895" y="20292"/>
                    <a:pt x="15410" y="19777"/>
                    <a:pt x="15885" y="19183"/>
                  </a:cubicBezTo>
                  <a:cubicBezTo>
                    <a:pt x="16479" y="18430"/>
                    <a:pt x="17034" y="17598"/>
                    <a:pt x="17588" y="16766"/>
                  </a:cubicBezTo>
                  <a:cubicBezTo>
                    <a:pt x="18816" y="14944"/>
                    <a:pt x="20044" y="13122"/>
                    <a:pt x="21312" y="11260"/>
                  </a:cubicBezTo>
                  <a:cubicBezTo>
                    <a:pt x="21312" y="11260"/>
                    <a:pt x="21352" y="11221"/>
                    <a:pt x="21352" y="11181"/>
                  </a:cubicBezTo>
                  <a:cubicBezTo>
                    <a:pt x="21391" y="11062"/>
                    <a:pt x="21272" y="10904"/>
                    <a:pt x="21114" y="10904"/>
                  </a:cubicBezTo>
                  <a:lnTo>
                    <a:pt x="20955" y="10904"/>
                  </a:lnTo>
                  <a:cubicBezTo>
                    <a:pt x="20401" y="10547"/>
                    <a:pt x="19807" y="10191"/>
                    <a:pt x="19292" y="9755"/>
                  </a:cubicBezTo>
                  <a:cubicBezTo>
                    <a:pt x="17905" y="8646"/>
                    <a:pt x="16519" y="7537"/>
                    <a:pt x="15132" y="6388"/>
                  </a:cubicBezTo>
                  <a:cubicBezTo>
                    <a:pt x="14103" y="5596"/>
                    <a:pt x="13073" y="4803"/>
                    <a:pt x="12003" y="4051"/>
                  </a:cubicBezTo>
                  <a:cubicBezTo>
                    <a:pt x="10934" y="3298"/>
                    <a:pt x="9983" y="2664"/>
                    <a:pt x="8993" y="1991"/>
                  </a:cubicBezTo>
                  <a:cubicBezTo>
                    <a:pt x="8903" y="1902"/>
                    <a:pt x="8790" y="1861"/>
                    <a:pt x="8681" y="1861"/>
                  </a:cubicBezTo>
                  <a:cubicBezTo>
                    <a:pt x="8549" y="1861"/>
                    <a:pt x="8424" y="1922"/>
                    <a:pt x="8359" y="2031"/>
                  </a:cubicBezTo>
                  <a:cubicBezTo>
                    <a:pt x="8002" y="1793"/>
                    <a:pt x="7685" y="1595"/>
                    <a:pt x="7368" y="1397"/>
                  </a:cubicBezTo>
                  <a:cubicBezTo>
                    <a:pt x="6893" y="1080"/>
                    <a:pt x="6457" y="723"/>
                    <a:pt x="5942" y="446"/>
                  </a:cubicBezTo>
                  <a:cubicBezTo>
                    <a:pt x="5794" y="357"/>
                    <a:pt x="5679" y="312"/>
                    <a:pt x="5582" y="312"/>
                  </a:cubicBezTo>
                  <a:cubicBezTo>
                    <a:pt x="5422" y="312"/>
                    <a:pt x="5314" y="436"/>
                    <a:pt x="5190" y="684"/>
                  </a:cubicBezTo>
                  <a:cubicBezTo>
                    <a:pt x="5031" y="1119"/>
                    <a:pt x="4912" y="1397"/>
                    <a:pt x="4754" y="1753"/>
                  </a:cubicBezTo>
                  <a:lnTo>
                    <a:pt x="4596" y="1634"/>
                  </a:lnTo>
                  <a:cubicBezTo>
                    <a:pt x="4001" y="1159"/>
                    <a:pt x="3447" y="644"/>
                    <a:pt x="2853" y="169"/>
                  </a:cubicBezTo>
                  <a:cubicBezTo>
                    <a:pt x="2755" y="71"/>
                    <a:pt x="2630" y="0"/>
                    <a:pt x="2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342597" y="1241148"/>
              <a:ext cx="521554" cy="556851"/>
            </a:xfrm>
            <a:custGeom>
              <a:avLst/>
              <a:gdLst/>
              <a:ahLst/>
              <a:cxnLst/>
              <a:rect l="l" t="t" r="r" b="b"/>
              <a:pathLst>
                <a:path w="8122" h="8672" extrusionOk="0">
                  <a:moveTo>
                    <a:pt x="4788" y="0"/>
                  </a:moveTo>
                  <a:cubicBezTo>
                    <a:pt x="4698" y="0"/>
                    <a:pt x="4630" y="88"/>
                    <a:pt x="4477" y="285"/>
                  </a:cubicBezTo>
                  <a:cubicBezTo>
                    <a:pt x="2972" y="2067"/>
                    <a:pt x="1585" y="3969"/>
                    <a:pt x="318" y="5949"/>
                  </a:cubicBezTo>
                  <a:cubicBezTo>
                    <a:pt x="278" y="5989"/>
                    <a:pt x="238" y="6028"/>
                    <a:pt x="199" y="6068"/>
                  </a:cubicBezTo>
                  <a:cubicBezTo>
                    <a:pt x="120" y="6108"/>
                    <a:pt x="1" y="6187"/>
                    <a:pt x="1" y="6226"/>
                  </a:cubicBezTo>
                  <a:cubicBezTo>
                    <a:pt x="40" y="6306"/>
                    <a:pt x="80" y="6385"/>
                    <a:pt x="159" y="6425"/>
                  </a:cubicBezTo>
                  <a:cubicBezTo>
                    <a:pt x="476" y="6662"/>
                    <a:pt x="833" y="6900"/>
                    <a:pt x="1149" y="7138"/>
                  </a:cubicBezTo>
                  <a:cubicBezTo>
                    <a:pt x="1862" y="7613"/>
                    <a:pt x="2575" y="8049"/>
                    <a:pt x="3289" y="8524"/>
                  </a:cubicBezTo>
                  <a:cubicBezTo>
                    <a:pt x="3370" y="8579"/>
                    <a:pt x="3490" y="8671"/>
                    <a:pt x="3609" y="8671"/>
                  </a:cubicBezTo>
                  <a:cubicBezTo>
                    <a:pt x="3662" y="8671"/>
                    <a:pt x="3715" y="8652"/>
                    <a:pt x="3764" y="8603"/>
                  </a:cubicBezTo>
                  <a:cubicBezTo>
                    <a:pt x="3784" y="8623"/>
                    <a:pt x="3803" y="8633"/>
                    <a:pt x="3823" y="8633"/>
                  </a:cubicBezTo>
                  <a:cubicBezTo>
                    <a:pt x="3843" y="8633"/>
                    <a:pt x="3863" y="8623"/>
                    <a:pt x="3883" y="8603"/>
                  </a:cubicBezTo>
                  <a:lnTo>
                    <a:pt x="3962" y="8603"/>
                  </a:lnTo>
                  <a:cubicBezTo>
                    <a:pt x="4041" y="8524"/>
                    <a:pt x="4120" y="8445"/>
                    <a:pt x="4200" y="8326"/>
                  </a:cubicBezTo>
                  <a:lnTo>
                    <a:pt x="4239" y="8286"/>
                  </a:lnTo>
                  <a:cubicBezTo>
                    <a:pt x="4635" y="7692"/>
                    <a:pt x="4992" y="7098"/>
                    <a:pt x="5388" y="6504"/>
                  </a:cubicBezTo>
                  <a:cubicBezTo>
                    <a:pt x="6259" y="5197"/>
                    <a:pt x="7131" y="3889"/>
                    <a:pt x="8002" y="2582"/>
                  </a:cubicBezTo>
                  <a:cubicBezTo>
                    <a:pt x="8121" y="2463"/>
                    <a:pt x="8082" y="2265"/>
                    <a:pt x="7923" y="2186"/>
                  </a:cubicBezTo>
                  <a:cubicBezTo>
                    <a:pt x="7765" y="2067"/>
                    <a:pt x="7606" y="1948"/>
                    <a:pt x="7487" y="1829"/>
                  </a:cubicBezTo>
                  <a:lnTo>
                    <a:pt x="5111" y="166"/>
                  </a:lnTo>
                  <a:cubicBezTo>
                    <a:pt x="4950" y="59"/>
                    <a:pt x="4862" y="0"/>
                    <a:pt x="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9"/>
          <p:cNvGrpSpPr/>
          <p:nvPr/>
        </p:nvGrpSpPr>
        <p:grpSpPr>
          <a:xfrm rot="506022">
            <a:off x="7506378" y="3920392"/>
            <a:ext cx="914345" cy="605774"/>
            <a:chOff x="7328322" y="3673510"/>
            <a:chExt cx="1126909" cy="745122"/>
          </a:xfrm>
        </p:grpSpPr>
        <p:sp>
          <p:nvSpPr>
            <p:cNvPr id="858" name="Google Shape;858;p39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1275144" y="505785"/>
            <a:ext cx="829411" cy="861785"/>
            <a:chOff x="6038323" y="506808"/>
            <a:chExt cx="2625549" cy="2728894"/>
          </a:xfrm>
        </p:grpSpPr>
        <p:sp>
          <p:nvSpPr>
            <p:cNvPr id="862" name="Google Shape;862;p39"/>
            <p:cNvSpPr/>
            <p:nvPr/>
          </p:nvSpPr>
          <p:spPr>
            <a:xfrm>
              <a:off x="6860206" y="1334081"/>
              <a:ext cx="1714992" cy="1577986"/>
            </a:xfrm>
            <a:custGeom>
              <a:avLst/>
              <a:gdLst/>
              <a:ahLst/>
              <a:cxnLst/>
              <a:rect l="l" t="t" r="r" b="b"/>
              <a:pathLst>
                <a:path w="11489" h="10571" extrusionOk="0">
                  <a:moveTo>
                    <a:pt x="5953" y="410"/>
                  </a:moveTo>
                  <a:cubicBezTo>
                    <a:pt x="7104" y="410"/>
                    <a:pt x="8209" y="858"/>
                    <a:pt x="9032" y="1681"/>
                  </a:cubicBezTo>
                  <a:cubicBezTo>
                    <a:pt x="9785" y="2355"/>
                    <a:pt x="10340" y="3226"/>
                    <a:pt x="10538" y="4256"/>
                  </a:cubicBezTo>
                  <a:cubicBezTo>
                    <a:pt x="10617" y="4652"/>
                    <a:pt x="10617" y="5048"/>
                    <a:pt x="10577" y="5445"/>
                  </a:cubicBezTo>
                  <a:cubicBezTo>
                    <a:pt x="10458" y="6831"/>
                    <a:pt x="9785" y="8099"/>
                    <a:pt x="8715" y="9010"/>
                  </a:cubicBezTo>
                  <a:cubicBezTo>
                    <a:pt x="7760" y="9768"/>
                    <a:pt x="6722" y="10306"/>
                    <a:pt x="5533" y="10306"/>
                  </a:cubicBezTo>
                  <a:cubicBezTo>
                    <a:pt x="5293" y="10306"/>
                    <a:pt x="5047" y="10284"/>
                    <a:pt x="4794" y="10238"/>
                  </a:cubicBezTo>
                  <a:cubicBezTo>
                    <a:pt x="3407" y="10000"/>
                    <a:pt x="2179" y="9168"/>
                    <a:pt x="1466" y="7901"/>
                  </a:cubicBezTo>
                  <a:cubicBezTo>
                    <a:pt x="1387" y="7703"/>
                    <a:pt x="1308" y="7504"/>
                    <a:pt x="1229" y="7267"/>
                  </a:cubicBezTo>
                  <a:cubicBezTo>
                    <a:pt x="912" y="6395"/>
                    <a:pt x="872" y="5405"/>
                    <a:pt x="1189" y="4494"/>
                  </a:cubicBezTo>
                  <a:cubicBezTo>
                    <a:pt x="1229" y="4177"/>
                    <a:pt x="1308" y="3900"/>
                    <a:pt x="1387" y="3583"/>
                  </a:cubicBezTo>
                  <a:cubicBezTo>
                    <a:pt x="1744" y="2949"/>
                    <a:pt x="2140" y="2394"/>
                    <a:pt x="2615" y="1840"/>
                  </a:cubicBezTo>
                  <a:cubicBezTo>
                    <a:pt x="3249" y="1206"/>
                    <a:pt x="4041" y="731"/>
                    <a:pt x="4913" y="533"/>
                  </a:cubicBezTo>
                  <a:cubicBezTo>
                    <a:pt x="5259" y="451"/>
                    <a:pt x="5608" y="410"/>
                    <a:pt x="5953" y="410"/>
                  </a:cubicBezTo>
                  <a:close/>
                  <a:moveTo>
                    <a:pt x="6161" y="1"/>
                  </a:moveTo>
                  <a:cubicBezTo>
                    <a:pt x="4404" y="1"/>
                    <a:pt x="2692" y="789"/>
                    <a:pt x="1546" y="2236"/>
                  </a:cubicBezTo>
                  <a:cubicBezTo>
                    <a:pt x="1466" y="2315"/>
                    <a:pt x="1387" y="2434"/>
                    <a:pt x="1308" y="2553"/>
                  </a:cubicBezTo>
                  <a:cubicBezTo>
                    <a:pt x="833" y="3028"/>
                    <a:pt x="516" y="3583"/>
                    <a:pt x="357" y="4256"/>
                  </a:cubicBezTo>
                  <a:cubicBezTo>
                    <a:pt x="1" y="5920"/>
                    <a:pt x="476" y="7663"/>
                    <a:pt x="1665" y="8891"/>
                  </a:cubicBezTo>
                  <a:cubicBezTo>
                    <a:pt x="2692" y="9991"/>
                    <a:pt x="4110" y="10571"/>
                    <a:pt x="5542" y="10571"/>
                  </a:cubicBezTo>
                  <a:cubicBezTo>
                    <a:pt x="6484" y="10571"/>
                    <a:pt x="7432" y="10320"/>
                    <a:pt x="8280" y="9802"/>
                  </a:cubicBezTo>
                  <a:cubicBezTo>
                    <a:pt x="9032" y="9287"/>
                    <a:pt x="9706" y="8653"/>
                    <a:pt x="10181" y="7901"/>
                  </a:cubicBezTo>
                  <a:cubicBezTo>
                    <a:pt x="11211" y="6633"/>
                    <a:pt x="11488" y="4930"/>
                    <a:pt x="10973" y="3385"/>
                  </a:cubicBezTo>
                  <a:cubicBezTo>
                    <a:pt x="10498" y="1919"/>
                    <a:pt x="9706" y="1008"/>
                    <a:pt x="8517" y="493"/>
                  </a:cubicBezTo>
                  <a:cubicBezTo>
                    <a:pt x="7754" y="161"/>
                    <a:pt x="6953" y="1"/>
                    <a:pt x="6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415304" y="506808"/>
              <a:ext cx="189427" cy="179578"/>
            </a:xfrm>
            <a:custGeom>
              <a:avLst/>
              <a:gdLst/>
              <a:ahLst/>
              <a:cxnLst/>
              <a:rect l="l" t="t" r="r" b="b"/>
              <a:pathLst>
                <a:path w="1269" h="1203" extrusionOk="0">
                  <a:moveTo>
                    <a:pt x="400" y="0"/>
                  </a:moveTo>
                  <a:cubicBezTo>
                    <a:pt x="347" y="0"/>
                    <a:pt x="293" y="5"/>
                    <a:pt x="238" y="14"/>
                  </a:cubicBezTo>
                  <a:cubicBezTo>
                    <a:pt x="159" y="54"/>
                    <a:pt x="80" y="93"/>
                    <a:pt x="1" y="172"/>
                  </a:cubicBezTo>
                  <a:cubicBezTo>
                    <a:pt x="80" y="212"/>
                    <a:pt x="120" y="331"/>
                    <a:pt x="199" y="331"/>
                  </a:cubicBezTo>
                  <a:cubicBezTo>
                    <a:pt x="476" y="450"/>
                    <a:pt x="753" y="648"/>
                    <a:pt x="912" y="925"/>
                  </a:cubicBezTo>
                  <a:cubicBezTo>
                    <a:pt x="991" y="1044"/>
                    <a:pt x="1110" y="1123"/>
                    <a:pt x="1229" y="1202"/>
                  </a:cubicBezTo>
                  <a:cubicBezTo>
                    <a:pt x="1229" y="1044"/>
                    <a:pt x="1268" y="885"/>
                    <a:pt x="1268" y="727"/>
                  </a:cubicBezTo>
                  <a:lnTo>
                    <a:pt x="1268" y="648"/>
                  </a:lnTo>
                  <a:cubicBezTo>
                    <a:pt x="1163" y="262"/>
                    <a:pt x="81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8190652" y="555919"/>
              <a:ext cx="248539" cy="171816"/>
            </a:xfrm>
            <a:custGeom>
              <a:avLst/>
              <a:gdLst/>
              <a:ahLst/>
              <a:cxnLst/>
              <a:rect l="l" t="t" r="r" b="b"/>
              <a:pathLst>
                <a:path w="1665" h="1151" extrusionOk="0">
                  <a:moveTo>
                    <a:pt x="505" y="1"/>
                  </a:moveTo>
                  <a:cubicBezTo>
                    <a:pt x="404" y="1"/>
                    <a:pt x="301" y="14"/>
                    <a:pt x="199" y="41"/>
                  </a:cubicBezTo>
                  <a:cubicBezTo>
                    <a:pt x="119" y="41"/>
                    <a:pt x="80" y="121"/>
                    <a:pt x="1" y="160"/>
                  </a:cubicBezTo>
                  <a:cubicBezTo>
                    <a:pt x="40" y="240"/>
                    <a:pt x="119" y="279"/>
                    <a:pt x="159" y="319"/>
                  </a:cubicBezTo>
                  <a:cubicBezTo>
                    <a:pt x="238" y="358"/>
                    <a:pt x="357" y="358"/>
                    <a:pt x="436" y="398"/>
                  </a:cubicBezTo>
                  <a:cubicBezTo>
                    <a:pt x="793" y="398"/>
                    <a:pt x="1070" y="596"/>
                    <a:pt x="1268" y="873"/>
                  </a:cubicBezTo>
                  <a:cubicBezTo>
                    <a:pt x="1308" y="953"/>
                    <a:pt x="1347" y="992"/>
                    <a:pt x="1427" y="1071"/>
                  </a:cubicBezTo>
                  <a:cubicBezTo>
                    <a:pt x="1466" y="1111"/>
                    <a:pt x="1545" y="1151"/>
                    <a:pt x="1585" y="1151"/>
                  </a:cubicBezTo>
                  <a:cubicBezTo>
                    <a:pt x="1625" y="1071"/>
                    <a:pt x="1664" y="992"/>
                    <a:pt x="1664" y="953"/>
                  </a:cubicBezTo>
                  <a:cubicBezTo>
                    <a:pt x="1664" y="873"/>
                    <a:pt x="1664" y="834"/>
                    <a:pt x="1625" y="794"/>
                  </a:cubicBezTo>
                  <a:cubicBezTo>
                    <a:pt x="1428" y="303"/>
                    <a:pt x="988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6393139" y="745496"/>
              <a:ext cx="2270733" cy="2490206"/>
            </a:xfrm>
            <a:custGeom>
              <a:avLst/>
              <a:gdLst/>
              <a:ahLst/>
              <a:cxnLst/>
              <a:rect l="l" t="t" r="r" b="b"/>
              <a:pathLst>
                <a:path w="15212" h="16682" extrusionOk="0">
                  <a:moveTo>
                    <a:pt x="11564" y="417"/>
                  </a:moveTo>
                  <a:cubicBezTo>
                    <a:pt x="11898" y="417"/>
                    <a:pt x="12234" y="478"/>
                    <a:pt x="12558" y="594"/>
                  </a:cubicBezTo>
                  <a:cubicBezTo>
                    <a:pt x="13072" y="792"/>
                    <a:pt x="13429" y="1267"/>
                    <a:pt x="13548" y="1782"/>
                  </a:cubicBezTo>
                  <a:cubicBezTo>
                    <a:pt x="13667" y="2297"/>
                    <a:pt x="13667" y="2812"/>
                    <a:pt x="13469" y="3327"/>
                  </a:cubicBezTo>
                  <a:lnTo>
                    <a:pt x="9389" y="1980"/>
                  </a:lnTo>
                  <a:cubicBezTo>
                    <a:pt x="9547" y="1227"/>
                    <a:pt x="10141" y="673"/>
                    <a:pt x="10854" y="514"/>
                  </a:cubicBezTo>
                  <a:cubicBezTo>
                    <a:pt x="11086" y="448"/>
                    <a:pt x="11324" y="417"/>
                    <a:pt x="11564" y="417"/>
                  </a:cubicBezTo>
                  <a:close/>
                  <a:moveTo>
                    <a:pt x="3169" y="5268"/>
                  </a:moveTo>
                  <a:cubicBezTo>
                    <a:pt x="2694" y="6575"/>
                    <a:pt x="2219" y="7764"/>
                    <a:pt x="1783" y="8952"/>
                  </a:cubicBezTo>
                  <a:cubicBezTo>
                    <a:pt x="1704" y="8952"/>
                    <a:pt x="1585" y="8912"/>
                    <a:pt x="1506" y="8912"/>
                  </a:cubicBezTo>
                  <a:cubicBezTo>
                    <a:pt x="912" y="8635"/>
                    <a:pt x="515" y="8041"/>
                    <a:pt x="515" y="7367"/>
                  </a:cubicBezTo>
                  <a:cubicBezTo>
                    <a:pt x="476" y="6456"/>
                    <a:pt x="1110" y="5624"/>
                    <a:pt x="1981" y="5347"/>
                  </a:cubicBezTo>
                  <a:cubicBezTo>
                    <a:pt x="2377" y="5308"/>
                    <a:pt x="2773" y="5268"/>
                    <a:pt x="3169" y="5268"/>
                  </a:cubicBezTo>
                  <a:close/>
                  <a:moveTo>
                    <a:pt x="9290" y="3904"/>
                  </a:moveTo>
                  <a:cubicBezTo>
                    <a:pt x="10082" y="3904"/>
                    <a:pt x="10883" y="4064"/>
                    <a:pt x="11646" y="4396"/>
                  </a:cubicBezTo>
                  <a:cubicBezTo>
                    <a:pt x="12835" y="4911"/>
                    <a:pt x="13627" y="5862"/>
                    <a:pt x="14102" y="7288"/>
                  </a:cubicBezTo>
                  <a:cubicBezTo>
                    <a:pt x="14617" y="8833"/>
                    <a:pt x="14340" y="10576"/>
                    <a:pt x="13310" y="11844"/>
                  </a:cubicBezTo>
                  <a:cubicBezTo>
                    <a:pt x="12795" y="12596"/>
                    <a:pt x="12161" y="13230"/>
                    <a:pt x="11369" y="13745"/>
                  </a:cubicBezTo>
                  <a:cubicBezTo>
                    <a:pt x="10534" y="14249"/>
                    <a:pt x="9591" y="14497"/>
                    <a:pt x="8652" y="14497"/>
                  </a:cubicBezTo>
                  <a:cubicBezTo>
                    <a:pt x="7232" y="14497"/>
                    <a:pt x="5819" y="13931"/>
                    <a:pt x="4794" y="12834"/>
                  </a:cubicBezTo>
                  <a:cubicBezTo>
                    <a:pt x="3605" y="11606"/>
                    <a:pt x="3090" y="9823"/>
                    <a:pt x="3486" y="8160"/>
                  </a:cubicBezTo>
                  <a:cubicBezTo>
                    <a:pt x="3645" y="7526"/>
                    <a:pt x="3962" y="6932"/>
                    <a:pt x="4437" y="6456"/>
                  </a:cubicBezTo>
                  <a:cubicBezTo>
                    <a:pt x="4516" y="6377"/>
                    <a:pt x="4595" y="6258"/>
                    <a:pt x="4675" y="6139"/>
                  </a:cubicBezTo>
                  <a:cubicBezTo>
                    <a:pt x="5821" y="4692"/>
                    <a:pt x="7533" y="3904"/>
                    <a:pt x="9290" y="3904"/>
                  </a:cubicBezTo>
                  <a:close/>
                  <a:moveTo>
                    <a:pt x="11750" y="1"/>
                  </a:moveTo>
                  <a:cubicBezTo>
                    <a:pt x="11595" y="1"/>
                    <a:pt x="11440" y="14"/>
                    <a:pt x="11290" y="39"/>
                  </a:cubicBezTo>
                  <a:cubicBezTo>
                    <a:pt x="10181" y="79"/>
                    <a:pt x="9190" y="871"/>
                    <a:pt x="8953" y="1980"/>
                  </a:cubicBezTo>
                  <a:cubicBezTo>
                    <a:pt x="8874" y="2218"/>
                    <a:pt x="8992" y="2297"/>
                    <a:pt x="9151" y="2337"/>
                  </a:cubicBezTo>
                  <a:lnTo>
                    <a:pt x="10260" y="2654"/>
                  </a:lnTo>
                  <a:cubicBezTo>
                    <a:pt x="10458" y="2733"/>
                    <a:pt x="10656" y="2812"/>
                    <a:pt x="10854" y="2852"/>
                  </a:cubicBezTo>
                  <a:cubicBezTo>
                    <a:pt x="10815" y="3129"/>
                    <a:pt x="10735" y="3367"/>
                    <a:pt x="10696" y="3565"/>
                  </a:cubicBezTo>
                  <a:cubicBezTo>
                    <a:pt x="10271" y="3494"/>
                    <a:pt x="9842" y="3458"/>
                    <a:pt x="9411" y="3458"/>
                  </a:cubicBezTo>
                  <a:cubicBezTo>
                    <a:pt x="8635" y="3458"/>
                    <a:pt x="7855" y="3573"/>
                    <a:pt x="7091" y="3802"/>
                  </a:cubicBezTo>
                  <a:lnTo>
                    <a:pt x="6933" y="3802"/>
                  </a:lnTo>
                  <a:cubicBezTo>
                    <a:pt x="6814" y="3644"/>
                    <a:pt x="6695" y="3446"/>
                    <a:pt x="6616" y="3248"/>
                  </a:cubicBezTo>
                  <a:cubicBezTo>
                    <a:pt x="6576" y="3168"/>
                    <a:pt x="6774" y="3010"/>
                    <a:pt x="6853" y="2931"/>
                  </a:cubicBezTo>
                  <a:cubicBezTo>
                    <a:pt x="6933" y="2812"/>
                    <a:pt x="6972" y="2772"/>
                    <a:pt x="7012" y="2733"/>
                  </a:cubicBezTo>
                  <a:cubicBezTo>
                    <a:pt x="7131" y="2574"/>
                    <a:pt x="7249" y="2337"/>
                    <a:pt x="7091" y="2218"/>
                  </a:cubicBezTo>
                  <a:cubicBezTo>
                    <a:pt x="6993" y="2120"/>
                    <a:pt x="6842" y="2049"/>
                    <a:pt x="6681" y="2049"/>
                  </a:cubicBezTo>
                  <a:cubicBezTo>
                    <a:pt x="6646" y="2049"/>
                    <a:pt x="6611" y="2052"/>
                    <a:pt x="6576" y="2059"/>
                  </a:cubicBezTo>
                  <a:cubicBezTo>
                    <a:pt x="5665" y="2218"/>
                    <a:pt x="4794" y="2733"/>
                    <a:pt x="4239" y="3525"/>
                  </a:cubicBezTo>
                  <a:cubicBezTo>
                    <a:pt x="4160" y="3604"/>
                    <a:pt x="4120" y="3763"/>
                    <a:pt x="4160" y="3881"/>
                  </a:cubicBezTo>
                  <a:cubicBezTo>
                    <a:pt x="4160" y="4000"/>
                    <a:pt x="4358" y="4040"/>
                    <a:pt x="4477" y="4040"/>
                  </a:cubicBezTo>
                  <a:cubicBezTo>
                    <a:pt x="4794" y="4040"/>
                    <a:pt x="5071" y="3961"/>
                    <a:pt x="5388" y="3881"/>
                  </a:cubicBezTo>
                  <a:cubicBezTo>
                    <a:pt x="5467" y="4040"/>
                    <a:pt x="5546" y="4238"/>
                    <a:pt x="5625" y="4396"/>
                  </a:cubicBezTo>
                  <a:cubicBezTo>
                    <a:pt x="5625" y="4436"/>
                    <a:pt x="5625" y="4515"/>
                    <a:pt x="5665" y="4555"/>
                  </a:cubicBezTo>
                  <a:cubicBezTo>
                    <a:pt x="5625" y="4595"/>
                    <a:pt x="5586" y="4674"/>
                    <a:pt x="5546" y="4713"/>
                  </a:cubicBezTo>
                  <a:cubicBezTo>
                    <a:pt x="5031" y="5030"/>
                    <a:pt x="4595" y="5466"/>
                    <a:pt x="4239" y="5941"/>
                  </a:cubicBezTo>
                  <a:cubicBezTo>
                    <a:pt x="4001" y="6258"/>
                    <a:pt x="3764" y="6536"/>
                    <a:pt x="3486" y="6813"/>
                  </a:cubicBezTo>
                  <a:lnTo>
                    <a:pt x="3130" y="6654"/>
                  </a:lnTo>
                  <a:cubicBezTo>
                    <a:pt x="3288" y="6219"/>
                    <a:pt x="3447" y="5823"/>
                    <a:pt x="3566" y="5466"/>
                  </a:cubicBezTo>
                  <a:cubicBezTo>
                    <a:pt x="3684" y="5189"/>
                    <a:pt x="3566" y="5030"/>
                    <a:pt x="3367" y="4951"/>
                  </a:cubicBezTo>
                  <a:cubicBezTo>
                    <a:pt x="3110" y="4872"/>
                    <a:pt x="2843" y="4832"/>
                    <a:pt x="2575" y="4832"/>
                  </a:cubicBezTo>
                  <a:cubicBezTo>
                    <a:pt x="2308" y="4832"/>
                    <a:pt x="2040" y="4872"/>
                    <a:pt x="1783" y="4951"/>
                  </a:cubicBezTo>
                  <a:cubicBezTo>
                    <a:pt x="674" y="5347"/>
                    <a:pt x="0" y="6417"/>
                    <a:pt x="80" y="7565"/>
                  </a:cubicBezTo>
                  <a:cubicBezTo>
                    <a:pt x="159" y="8358"/>
                    <a:pt x="674" y="9031"/>
                    <a:pt x="1426" y="9308"/>
                  </a:cubicBezTo>
                  <a:cubicBezTo>
                    <a:pt x="1545" y="9348"/>
                    <a:pt x="1664" y="9348"/>
                    <a:pt x="1823" y="9348"/>
                  </a:cubicBezTo>
                  <a:cubicBezTo>
                    <a:pt x="1848" y="9353"/>
                    <a:pt x="1873" y="9356"/>
                    <a:pt x="1897" y="9356"/>
                  </a:cubicBezTo>
                  <a:cubicBezTo>
                    <a:pt x="2060" y="9356"/>
                    <a:pt x="2184" y="9243"/>
                    <a:pt x="2219" y="9071"/>
                  </a:cubicBezTo>
                  <a:cubicBezTo>
                    <a:pt x="2298" y="8754"/>
                    <a:pt x="2456" y="8437"/>
                    <a:pt x="2575" y="8120"/>
                  </a:cubicBezTo>
                  <a:lnTo>
                    <a:pt x="3051" y="8199"/>
                  </a:lnTo>
                  <a:cubicBezTo>
                    <a:pt x="2813" y="9546"/>
                    <a:pt x="3051" y="10933"/>
                    <a:pt x="3764" y="12121"/>
                  </a:cubicBezTo>
                  <a:cubicBezTo>
                    <a:pt x="4318" y="13190"/>
                    <a:pt x="5308" y="14022"/>
                    <a:pt x="6457" y="14458"/>
                  </a:cubicBezTo>
                  <a:cubicBezTo>
                    <a:pt x="6616" y="14498"/>
                    <a:pt x="6735" y="14656"/>
                    <a:pt x="6774" y="14815"/>
                  </a:cubicBezTo>
                  <a:cubicBezTo>
                    <a:pt x="6933" y="15290"/>
                    <a:pt x="7091" y="15765"/>
                    <a:pt x="7289" y="16241"/>
                  </a:cubicBezTo>
                  <a:cubicBezTo>
                    <a:pt x="7423" y="16530"/>
                    <a:pt x="7606" y="16682"/>
                    <a:pt x="7805" y="16682"/>
                  </a:cubicBezTo>
                  <a:cubicBezTo>
                    <a:pt x="7960" y="16682"/>
                    <a:pt x="8123" y="16590"/>
                    <a:pt x="8279" y="16399"/>
                  </a:cubicBezTo>
                  <a:cubicBezTo>
                    <a:pt x="8636" y="16003"/>
                    <a:pt x="8953" y="15488"/>
                    <a:pt x="9270" y="15052"/>
                  </a:cubicBezTo>
                  <a:cubicBezTo>
                    <a:pt x="9349" y="14933"/>
                    <a:pt x="9428" y="14854"/>
                    <a:pt x="9547" y="14854"/>
                  </a:cubicBezTo>
                  <a:cubicBezTo>
                    <a:pt x="10894" y="14616"/>
                    <a:pt x="12122" y="13903"/>
                    <a:pt x="12993" y="12874"/>
                  </a:cubicBezTo>
                  <a:cubicBezTo>
                    <a:pt x="13097" y="12691"/>
                    <a:pt x="13287" y="12595"/>
                    <a:pt x="13483" y="12595"/>
                  </a:cubicBezTo>
                  <a:cubicBezTo>
                    <a:pt x="13586" y="12595"/>
                    <a:pt x="13690" y="12621"/>
                    <a:pt x="13785" y="12675"/>
                  </a:cubicBezTo>
                  <a:cubicBezTo>
                    <a:pt x="14102" y="12755"/>
                    <a:pt x="14419" y="12834"/>
                    <a:pt x="14776" y="12913"/>
                  </a:cubicBezTo>
                  <a:cubicBezTo>
                    <a:pt x="14811" y="12927"/>
                    <a:pt x="14846" y="12934"/>
                    <a:pt x="14880" y="12934"/>
                  </a:cubicBezTo>
                  <a:cubicBezTo>
                    <a:pt x="15038" y="12934"/>
                    <a:pt x="15172" y="12792"/>
                    <a:pt x="15172" y="12596"/>
                  </a:cubicBezTo>
                  <a:cubicBezTo>
                    <a:pt x="15212" y="12081"/>
                    <a:pt x="15013" y="11527"/>
                    <a:pt x="14697" y="11091"/>
                  </a:cubicBezTo>
                  <a:cubicBezTo>
                    <a:pt x="14660" y="11054"/>
                    <a:pt x="14519" y="10810"/>
                    <a:pt x="14436" y="10810"/>
                  </a:cubicBezTo>
                  <a:cubicBezTo>
                    <a:pt x="14430" y="10810"/>
                    <a:pt x="14425" y="10811"/>
                    <a:pt x="14419" y="10814"/>
                  </a:cubicBezTo>
                  <a:cubicBezTo>
                    <a:pt x="14855" y="9823"/>
                    <a:pt x="14974" y="8714"/>
                    <a:pt x="14697" y="7684"/>
                  </a:cubicBezTo>
                  <a:cubicBezTo>
                    <a:pt x="14419" y="6100"/>
                    <a:pt x="13389" y="4753"/>
                    <a:pt x="11963" y="4000"/>
                  </a:cubicBezTo>
                  <a:cubicBezTo>
                    <a:pt x="12003" y="3763"/>
                    <a:pt x="12043" y="3525"/>
                    <a:pt x="12082" y="3327"/>
                  </a:cubicBezTo>
                  <a:cubicBezTo>
                    <a:pt x="12518" y="3446"/>
                    <a:pt x="12954" y="3604"/>
                    <a:pt x="13350" y="3763"/>
                  </a:cubicBezTo>
                  <a:cubicBezTo>
                    <a:pt x="13407" y="3774"/>
                    <a:pt x="13458" y="3782"/>
                    <a:pt x="13504" y="3782"/>
                  </a:cubicBezTo>
                  <a:cubicBezTo>
                    <a:pt x="13617" y="3782"/>
                    <a:pt x="13701" y="3733"/>
                    <a:pt x="13785" y="3565"/>
                  </a:cubicBezTo>
                  <a:cubicBezTo>
                    <a:pt x="14063" y="3010"/>
                    <a:pt x="14142" y="2376"/>
                    <a:pt x="13984" y="1782"/>
                  </a:cubicBezTo>
                  <a:cubicBezTo>
                    <a:pt x="13865" y="1069"/>
                    <a:pt x="13389" y="475"/>
                    <a:pt x="12716" y="198"/>
                  </a:cubicBezTo>
                  <a:cubicBezTo>
                    <a:pt x="12418" y="62"/>
                    <a:pt x="12083" y="1"/>
                    <a:pt x="1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8184681" y="931938"/>
              <a:ext cx="195398" cy="209731"/>
            </a:xfrm>
            <a:custGeom>
              <a:avLst/>
              <a:gdLst/>
              <a:ahLst/>
              <a:cxnLst/>
              <a:rect l="l" t="t" r="r" b="b"/>
              <a:pathLst>
                <a:path w="1309" h="1405" extrusionOk="0">
                  <a:moveTo>
                    <a:pt x="249" y="0"/>
                  </a:moveTo>
                  <a:cubicBezTo>
                    <a:pt x="230" y="0"/>
                    <a:pt x="212" y="5"/>
                    <a:pt x="199" y="18"/>
                  </a:cubicBezTo>
                  <a:cubicBezTo>
                    <a:pt x="120" y="58"/>
                    <a:pt x="80" y="137"/>
                    <a:pt x="1" y="216"/>
                  </a:cubicBezTo>
                  <a:cubicBezTo>
                    <a:pt x="80" y="256"/>
                    <a:pt x="120" y="295"/>
                    <a:pt x="159" y="335"/>
                  </a:cubicBezTo>
                  <a:cubicBezTo>
                    <a:pt x="318" y="454"/>
                    <a:pt x="476" y="533"/>
                    <a:pt x="635" y="691"/>
                  </a:cubicBezTo>
                  <a:cubicBezTo>
                    <a:pt x="793" y="929"/>
                    <a:pt x="912" y="1167"/>
                    <a:pt x="1031" y="1405"/>
                  </a:cubicBezTo>
                  <a:cubicBezTo>
                    <a:pt x="1308" y="850"/>
                    <a:pt x="991" y="137"/>
                    <a:pt x="357" y="18"/>
                  </a:cubicBezTo>
                  <a:cubicBezTo>
                    <a:pt x="331" y="18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6996191" y="1394387"/>
              <a:ext cx="1454810" cy="1478270"/>
            </a:xfrm>
            <a:custGeom>
              <a:avLst/>
              <a:gdLst/>
              <a:ahLst/>
              <a:cxnLst/>
              <a:rect l="l" t="t" r="r" b="b"/>
              <a:pathLst>
                <a:path w="9746" h="9903" extrusionOk="0">
                  <a:moveTo>
                    <a:pt x="5111" y="446"/>
                  </a:moveTo>
                  <a:cubicBezTo>
                    <a:pt x="6118" y="446"/>
                    <a:pt x="7079" y="839"/>
                    <a:pt x="7804" y="1594"/>
                  </a:cubicBezTo>
                  <a:cubicBezTo>
                    <a:pt x="8518" y="2189"/>
                    <a:pt x="8993" y="2981"/>
                    <a:pt x="9191" y="3892"/>
                  </a:cubicBezTo>
                  <a:cubicBezTo>
                    <a:pt x="9270" y="4090"/>
                    <a:pt x="9270" y="4328"/>
                    <a:pt x="9270" y="4526"/>
                  </a:cubicBezTo>
                  <a:cubicBezTo>
                    <a:pt x="9270" y="6189"/>
                    <a:pt x="8399" y="7734"/>
                    <a:pt x="7012" y="8645"/>
                  </a:cubicBezTo>
                  <a:cubicBezTo>
                    <a:pt x="6378" y="9041"/>
                    <a:pt x="5665" y="9319"/>
                    <a:pt x="4952" y="9438"/>
                  </a:cubicBezTo>
                  <a:cubicBezTo>
                    <a:pt x="4873" y="9438"/>
                    <a:pt x="4794" y="9455"/>
                    <a:pt x="4715" y="9455"/>
                  </a:cubicBezTo>
                  <a:cubicBezTo>
                    <a:pt x="4675" y="9455"/>
                    <a:pt x="4636" y="9451"/>
                    <a:pt x="4596" y="9438"/>
                  </a:cubicBezTo>
                  <a:cubicBezTo>
                    <a:pt x="4566" y="9438"/>
                    <a:pt x="4536" y="9439"/>
                    <a:pt x="4507" y="9439"/>
                  </a:cubicBezTo>
                  <a:cubicBezTo>
                    <a:pt x="2761" y="9439"/>
                    <a:pt x="1220" y="8301"/>
                    <a:pt x="714" y="6665"/>
                  </a:cubicBezTo>
                  <a:cubicBezTo>
                    <a:pt x="318" y="5556"/>
                    <a:pt x="397" y="4328"/>
                    <a:pt x="991" y="3298"/>
                  </a:cubicBezTo>
                  <a:cubicBezTo>
                    <a:pt x="1110" y="3020"/>
                    <a:pt x="1229" y="2743"/>
                    <a:pt x="1387" y="2466"/>
                  </a:cubicBezTo>
                  <a:cubicBezTo>
                    <a:pt x="2021" y="1515"/>
                    <a:pt x="2932" y="881"/>
                    <a:pt x="4002" y="604"/>
                  </a:cubicBezTo>
                  <a:cubicBezTo>
                    <a:pt x="4372" y="498"/>
                    <a:pt x="4745" y="446"/>
                    <a:pt x="5111" y="446"/>
                  </a:cubicBezTo>
                  <a:close/>
                  <a:moveTo>
                    <a:pt x="5103" y="1"/>
                  </a:moveTo>
                  <a:cubicBezTo>
                    <a:pt x="4749" y="1"/>
                    <a:pt x="4393" y="43"/>
                    <a:pt x="4041" y="129"/>
                  </a:cubicBezTo>
                  <a:cubicBezTo>
                    <a:pt x="3170" y="287"/>
                    <a:pt x="2338" y="762"/>
                    <a:pt x="1704" y="1436"/>
                  </a:cubicBezTo>
                  <a:cubicBezTo>
                    <a:pt x="1229" y="1951"/>
                    <a:pt x="833" y="2545"/>
                    <a:pt x="516" y="3179"/>
                  </a:cubicBezTo>
                  <a:cubicBezTo>
                    <a:pt x="397" y="3456"/>
                    <a:pt x="357" y="3773"/>
                    <a:pt x="318" y="4050"/>
                  </a:cubicBezTo>
                  <a:cubicBezTo>
                    <a:pt x="1" y="4961"/>
                    <a:pt x="1" y="5952"/>
                    <a:pt x="357" y="6863"/>
                  </a:cubicBezTo>
                  <a:cubicBezTo>
                    <a:pt x="437" y="7061"/>
                    <a:pt x="516" y="7259"/>
                    <a:pt x="595" y="7457"/>
                  </a:cubicBezTo>
                  <a:cubicBezTo>
                    <a:pt x="1268" y="8725"/>
                    <a:pt x="2496" y="9596"/>
                    <a:pt x="3922" y="9834"/>
                  </a:cubicBezTo>
                  <a:cubicBezTo>
                    <a:pt x="4169" y="9880"/>
                    <a:pt x="4411" y="9902"/>
                    <a:pt x="4648" y="9902"/>
                  </a:cubicBezTo>
                  <a:cubicBezTo>
                    <a:pt x="5823" y="9902"/>
                    <a:pt x="6888" y="9364"/>
                    <a:pt x="7844" y="8606"/>
                  </a:cubicBezTo>
                  <a:cubicBezTo>
                    <a:pt x="8914" y="7695"/>
                    <a:pt x="9587" y="6427"/>
                    <a:pt x="9706" y="5001"/>
                  </a:cubicBezTo>
                  <a:cubicBezTo>
                    <a:pt x="9745" y="4605"/>
                    <a:pt x="9706" y="4209"/>
                    <a:pt x="9627" y="3813"/>
                  </a:cubicBezTo>
                  <a:cubicBezTo>
                    <a:pt x="9429" y="2822"/>
                    <a:pt x="8914" y="1911"/>
                    <a:pt x="8161" y="1238"/>
                  </a:cubicBezTo>
                  <a:cubicBezTo>
                    <a:pt x="7318" y="425"/>
                    <a:pt x="6223" y="1"/>
                    <a:pt x="5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8539497" y="2359589"/>
              <a:ext cx="6120" cy="11942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40" y="1"/>
                  </a:moveTo>
                  <a:cubicBezTo>
                    <a:pt x="1" y="1"/>
                    <a:pt x="1" y="40"/>
                    <a:pt x="1" y="80"/>
                  </a:cubicBezTo>
                  <a:cubicBezTo>
                    <a:pt x="1" y="40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8125570" y="1861314"/>
              <a:ext cx="153900" cy="108224"/>
            </a:xfrm>
            <a:custGeom>
              <a:avLst/>
              <a:gdLst/>
              <a:ahLst/>
              <a:cxnLst/>
              <a:rect l="l" t="t" r="r" b="b"/>
              <a:pathLst>
                <a:path w="1031" h="725" extrusionOk="0">
                  <a:moveTo>
                    <a:pt x="770" y="0"/>
                  </a:moveTo>
                  <a:cubicBezTo>
                    <a:pt x="749" y="0"/>
                    <a:pt x="730" y="3"/>
                    <a:pt x="714" y="11"/>
                  </a:cubicBezTo>
                  <a:cubicBezTo>
                    <a:pt x="516" y="90"/>
                    <a:pt x="357" y="209"/>
                    <a:pt x="199" y="328"/>
                  </a:cubicBezTo>
                  <a:cubicBezTo>
                    <a:pt x="120" y="368"/>
                    <a:pt x="80" y="526"/>
                    <a:pt x="1" y="605"/>
                  </a:cubicBezTo>
                  <a:lnTo>
                    <a:pt x="318" y="724"/>
                  </a:lnTo>
                  <a:cubicBezTo>
                    <a:pt x="516" y="605"/>
                    <a:pt x="714" y="487"/>
                    <a:pt x="952" y="368"/>
                  </a:cubicBezTo>
                  <a:cubicBezTo>
                    <a:pt x="991" y="289"/>
                    <a:pt x="991" y="170"/>
                    <a:pt x="1031" y="51"/>
                  </a:cubicBezTo>
                  <a:cubicBezTo>
                    <a:pt x="967" y="51"/>
                    <a:pt x="853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7936445" y="1555453"/>
              <a:ext cx="218833" cy="153903"/>
            </a:xfrm>
            <a:custGeom>
              <a:avLst/>
              <a:gdLst/>
              <a:ahLst/>
              <a:cxnLst/>
              <a:rect l="l" t="t" r="r" b="b"/>
              <a:pathLst>
                <a:path w="1466" h="1031" extrusionOk="0">
                  <a:moveTo>
                    <a:pt x="119" y="0"/>
                  </a:moveTo>
                  <a:cubicBezTo>
                    <a:pt x="79" y="0"/>
                    <a:pt x="0" y="80"/>
                    <a:pt x="0" y="119"/>
                  </a:cubicBezTo>
                  <a:cubicBezTo>
                    <a:pt x="0" y="159"/>
                    <a:pt x="0" y="238"/>
                    <a:pt x="40" y="278"/>
                  </a:cubicBezTo>
                  <a:cubicBezTo>
                    <a:pt x="436" y="515"/>
                    <a:pt x="832" y="753"/>
                    <a:pt x="1228" y="1030"/>
                  </a:cubicBezTo>
                  <a:cubicBezTo>
                    <a:pt x="1307" y="1030"/>
                    <a:pt x="1387" y="1030"/>
                    <a:pt x="1426" y="991"/>
                  </a:cubicBezTo>
                  <a:cubicBezTo>
                    <a:pt x="1466" y="991"/>
                    <a:pt x="1466" y="872"/>
                    <a:pt x="1466" y="872"/>
                  </a:cubicBezTo>
                  <a:cubicBezTo>
                    <a:pt x="1149" y="397"/>
                    <a:pt x="674" y="119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8220208" y="2123140"/>
              <a:ext cx="71054" cy="165695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19" y="277"/>
                    <a:pt x="1" y="634"/>
                    <a:pt x="1" y="990"/>
                  </a:cubicBezTo>
                  <a:cubicBezTo>
                    <a:pt x="1" y="1030"/>
                    <a:pt x="40" y="1109"/>
                    <a:pt x="80" y="1109"/>
                  </a:cubicBezTo>
                  <a:cubicBezTo>
                    <a:pt x="159" y="1109"/>
                    <a:pt x="199" y="1109"/>
                    <a:pt x="278" y="1070"/>
                  </a:cubicBezTo>
                  <a:cubicBezTo>
                    <a:pt x="476" y="753"/>
                    <a:pt x="476" y="317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8054667" y="2383323"/>
              <a:ext cx="153900" cy="162411"/>
            </a:xfrm>
            <a:custGeom>
              <a:avLst/>
              <a:gdLst/>
              <a:ahLst/>
              <a:cxnLst/>
              <a:rect l="l" t="t" r="r" b="b"/>
              <a:pathLst>
                <a:path w="1031" h="1088" extrusionOk="0">
                  <a:moveTo>
                    <a:pt x="912" y="0"/>
                  </a:moveTo>
                  <a:cubicBezTo>
                    <a:pt x="832" y="79"/>
                    <a:pt x="713" y="159"/>
                    <a:pt x="634" y="238"/>
                  </a:cubicBezTo>
                  <a:cubicBezTo>
                    <a:pt x="436" y="436"/>
                    <a:pt x="278" y="634"/>
                    <a:pt x="80" y="832"/>
                  </a:cubicBezTo>
                  <a:cubicBezTo>
                    <a:pt x="40" y="911"/>
                    <a:pt x="40" y="990"/>
                    <a:pt x="0" y="1070"/>
                  </a:cubicBezTo>
                  <a:cubicBezTo>
                    <a:pt x="80" y="1070"/>
                    <a:pt x="159" y="1087"/>
                    <a:pt x="226" y="1087"/>
                  </a:cubicBezTo>
                  <a:cubicBezTo>
                    <a:pt x="260" y="1087"/>
                    <a:pt x="291" y="1083"/>
                    <a:pt x="317" y="1070"/>
                  </a:cubicBezTo>
                  <a:cubicBezTo>
                    <a:pt x="515" y="872"/>
                    <a:pt x="753" y="634"/>
                    <a:pt x="951" y="357"/>
                  </a:cubicBezTo>
                  <a:cubicBezTo>
                    <a:pt x="991" y="277"/>
                    <a:pt x="991" y="198"/>
                    <a:pt x="1030" y="79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7427881" y="1703234"/>
              <a:ext cx="573654" cy="529926"/>
            </a:xfrm>
            <a:custGeom>
              <a:avLst/>
              <a:gdLst/>
              <a:ahLst/>
              <a:cxnLst/>
              <a:rect l="l" t="t" r="r" b="b"/>
              <a:pathLst>
                <a:path w="3843" h="3550" extrusionOk="0">
                  <a:moveTo>
                    <a:pt x="40" y="1"/>
                  </a:moveTo>
                  <a:cubicBezTo>
                    <a:pt x="1" y="80"/>
                    <a:pt x="1" y="199"/>
                    <a:pt x="40" y="318"/>
                  </a:cubicBezTo>
                  <a:cubicBezTo>
                    <a:pt x="159" y="634"/>
                    <a:pt x="357" y="951"/>
                    <a:pt x="516" y="1268"/>
                  </a:cubicBezTo>
                  <a:cubicBezTo>
                    <a:pt x="832" y="1942"/>
                    <a:pt x="1149" y="2615"/>
                    <a:pt x="1466" y="3289"/>
                  </a:cubicBezTo>
                  <a:cubicBezTo>
                    <a:pt x="1570" y="3470"/>
                    <a:pt x="1657" y="3550"/>
                    <a:pt x="1782" y="3550"/>
                  </a:cubicBezTo>
                  <a:cubicBezTo>
                    <a:pt x="1848" y="3550"/>
                    <a:pt x="1925" y="3528"/>
                    <a:pt x="2021" y="3487"/>
                  </a:cubicBezTo>
                  <a:cubicBezTo>
                    <a:pt x="2179" y="3447"/>
                    <a:pt x="2338" y="3368"/>
                    <a:pt x="2496" y="3289"/>
                  </a:cubicBezTo>
                  <a:cubicBezTo>
                    <a:pt x="2932" y="3051"/>
                    <a:pt x="3328" y="2774"/>
                    <a:pt x="3724" y="2536"/>
                  </a:cubicBezTo>
                  <a:cubicBezTo>
                    <a:pt x="3803" y="2496"/>
                    <a:pt x="3803" y="2338"/>
                    <a:pt x="3843" y="2219"/>
                  </a:cubicBezTo>
                  <a:cubicBezTo>
                    <a:pt x="3764" y="2219"/>
                    <a:pt x="3645" y="2219"/>
                    <a:pt x="3526" y="2259"/>
                  </a:cubicBezTo>
                  <a:cubicBezTo>
                    <a:pt x="3447" y="2259"/>
                    <a:pt x="3368" y="2298"/>
                    <a:pt x="3288" y="2377"/>
                  </a:cubicBezTo>
                  <a:lnTo>
                    <a:pt x="1902" y="3051"/>
                  </a:lnTo>
                  <a:cubicBezTo>
                    <a:pt x="1744" y="2694"/>
                    <a:pt x="1585" y="2417"/>
                    <a:pt x="1427" y="2100"/>
                  </a:cubicBezTo>
                  <a:cubicBezTo>
                    <a:pt x="1070" y="1427"/>
                    <a:pt x="714" y="793"/>
                    <a:pt x="317" y="120"/>
                  </a:cubicBezTo>
                  <a:cubicBezTo>
                    <a:pt x="278" y="40"/>
                    <a:pt x="11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7865392" y="2507369"/>
              <a:ext cx="130315" cy="165845"/>
            </a:xfrm>
            <a:custGeom>
              <a:avLst/>
              <a:gdLst/>
              <a:ahLst/>
              <a:cxnLst/>
              <a:rect l="l" t="t" r="r" b="b"/>
              <a:pathLst>
                <a:path w="873" h="1111" extrusionOk="0">
                  <a:moveTo>
                    <a:pt x="80" y="1"/>
                  </a:moveTo>
                  <a:cubicBezTo>
                    <a:pt x="80" y="120"/>
                    <a:pt x="1" y="239"/>
                    <a:pt x="40" y="318"/>
                  </a:cubicBezTo>
                  <a:cubicBezTo>
                    <a:pt x="159" y="556"/>
                    <a:pt x="278" y="793"/>
                    <a:pt x="437" y="991"/>
                  </a:cubicBezTo>
                  <a:cubicBezTo>
                    <a:pt x="516" y="1071"/>
                    <a:pt x="635" y="1110"/>
                    <a:pt x="754" y="1110"/>
                  </a:cubicBezTo>
                  <a:cubicBezTo>
                    <a:pt x="833" y="1071"/>
                    <a:pt x="833" y="912"/>
                    <a:pt x="872" y="793"/>
                  </a:cubicBezTo>
                  <a:cubicBezTo>
                    <a:pt x="714" y="556"/>
                    <a:pt x="555" y="318"/>
                    <a:pt x="397" y="80"/>
                  </a:cubicBezTo>
                  <a:cubicBezTo>
                    <a:pt x="318" y="1"/>
                    <a:pt x="159" y="4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7175912" y="1827429"/>
              <a:ext cx="92549" cy="133452"/>
            </a:xfrm>
            <a:custGeom>
              <a:avLst/>
              <a:gdLst/>
              <a:ahLst/>
              <a:cxnLst/>
              <a:rect l="l" t="t" r="r" b="b"/>
              <a:pathLst>
                <a:path w="620" h="894" extrusionOk="0">
                  <a:moveTo>
                    <a:pt x="579" y="1"/>
                  </a:moveTo>
                  <a:cubicBezTo>
                    <a:pt x="540" y="1"/>
                    <a:pt x="421" y="1"/>
                    <a:pt x="381" y="40"/>
                  </a:cubicBezTo>
                  <a:cubicBezTo>
                    <a:pt x="263" y="238"/>
                    <a:pt x="144" y="436"/>
                    <a:pt x="64" y="674"/>
                  </a:cubicBezTo>
                  <a:cubicBezTo>
                    <a:pt x="0" y="771"/>
                    <a:pt x="40" y="893"/>
                    <a:pt x="143" y="893"/>
                  </a:cubicBezTo>
                  <a:cubicBezTo>
                    <a:pt x="166" y="893"/>
                    <a:pt x="193" y="887"/>
                    <a:pt x="223" y="872"/>
                  </a:cubicBezTo>
                  <a:cubicBezTo>
                    <a:pt x="461" y="674"/>
                    <a:pt x="619" y="31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7203229" y="2398400"/>
              <a:ext cx="189278" cy="121062"/>
            </a:xfrm>
            <a:custGeom>
              <a:avLst/>
              <a:gdLst/>
              <a:ahLst/>
              <a:cxnLst/>
              <a:rect l="l" t="t" r="r" b="b"/>
              <a:pathLst>
                <a:path w="1268" h="811" extrusionOk="0">
                  <a:moveTo>
                    <a:pt x="1080" y="0"/>
                  </a:moveTo>
                  <a:cubicBezTo>
                    <a:pt x="1048" y="0"/>
                    <a:pt x="1017" y="5"/>
                    <a:pt x="991" y="18"/>
                  </a:cubicBezTo>
                  <a:cubicBezTo>
                    <a:pt x="674" y="137"/>
                    <a:pt x="396" y="295"/>
                    <a:pt x="80" y="454"/>
                  </a:cubicBezTo>
                  <a:cubicBezTo>
                    <a:pt x="40" y="493"/>
                    <a:pt x="40" y="612"/>
                    <a:pt x="0" y="691"/>
                  </a:cubicBezTo>
                  <a:cubicBezTo>
                    <a:pt x="80" y="731"/>
                    <a:pt x="159" y="771"/>
                    <a:pt x="238" y="810"/>
                  </a:cubicBezTo>
                  <a:cubicBezTo>
                    <a:pt x="317" y="810"/>
                    <a:pt x="357" y="771"/>
                    <a:pt x="436" y="731"/>
                  </a:cubicBezTo>
                  <a:cubicBezTo>
                    <a:pt x="674" y="612"/>
                    <a:pt x="911" y="493"/>
                    <a:pt x="1149" y="335"/>
                  </a:cubicBezTo>
                  <a:cubicBezTo>
                    <a:pt x="1228" y="295"/>
                    <a:pt x="1228" y="137"/>
                    <a:pt x="1268" y="18"/>
                  </a:cubicBezTo>
                  <a:cubicBezTo>
                    <a:pt x="1215" y="18"/>
                    <a:pt x="1145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7108591" y="2028500"/>
              <a:ext cx="88817" cy="331241"/>
            </a:xfrm>
            <a:custGeom>
              <a:avLst/>
              <a:gdLst/>
              <a:ahLst/>
              <a:cxnLst/>
              <a:rect l="l" t="t" r="r" b="b"/>
              <a:pathLst>
                <a:path w="595" h="2219" extrusionOk="0">
                  <a:moveTo>
                    <a:pt x="436" y="0"/>
                  </a:moveTo>
                  <a:cubicBezTo>
                    <a:pt x="357" y="80"/>
                    <a:pt x="278" y="159"/>
                    <a:pt x="238" y="278"/>
                  </a:cubicBezTo>
                  <a:cubicBezTo>
                    <a:pt x="1" y="832"/>
                    <a:pt x="1" y="1466"/>
                    <a:pt x="278" y="2021"/>
                  </a:cubicBezTo>
                  <a:cubicBezTo>
                    <a:pt x="317" y="2100"/>
                    <a:pt x="436" y="2139"/>
                    <a:pt x="515" y="2219"/>
                  </a:cubicBezTo>
                  <a:cubicBezTo>
                    <a:pt x="515" y="2139"/>
                    <a:pt x="595" y="2021"/>
                    <a:pt x="555" y="1941"/>
                  </a:cubicBezTo>
                  <a:cubicBezTo>
                    <a:pt x="436" y="1426"/>
                    <a:pt x="436" y="911"/>
                    <a:pt x="555" y="396"/>
                  </a:cubicBezTo>
                  <a:cubicBezTo>
                    <a:pt x="595" y="278"/>
                    <a:pt x="595" y="15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6511361" y="1791902"/>
              <a:ext cx="112551" cy="177637"/>
            </a:xfrm>
            <a:custGeom>
              <a:avLst/>
              <a:gdLst/>
              <a:ahLst/>
              <a:cxnLst/>
              <a:rect l="l" t="t" r="r" b="b"/>
              <a:pathLst>
                <a:path w="754" h="1190" extrusionOk="0">
                  <a:moveTo>
                    <a:pt x="318" y="1"/>
                  </a:moveTo>
                  <a:cubicBezTo>
                    <a:pt x="278" y="40"/>
                    <a:pt x="159" y="120"/>
                    <a:pt x="120" y="199"/>
                  </a:cubicBezTo>
                  <a:cubicBezTo>
                    <a:pt x="1" y="635"/>
                    <a:pt x="278" y="1070"/>
                    <a:pt x="753" y="1189"/>
                  </a:cubicBezTo>
                  <a:cubicBezTo>
                    <a:pt x="674" y="991"/>
                    <a:pt x="634" y="833"/>
                    <a:pt x="595" y="674"/>
                  </a:cubicBezTo>
                  <a:cubicBezTo>
                    <a:pt x="555" y="516"/>
                    <a:pt x="555" y="357"/>
                    <a:pt x="476" y="199"/>
                  </a:cubicBezTo>
                  <a:cubicBezTo>
                    <a:pt x="436" y="120"/>
                    <a:pt x="397" y="40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6192072" y="1774288"/>
              <a:ext cx="124344" cy="295714"/>
            </a:xfrm>
            <a:custGeom>
              <a:avLst/>
              <a:gdLst/>
              <a:ahLst/>
              <a:cxnLst/>
              <a:rect l="l" t="t" r="r" b="b"/>
              <a:pathLst>
                <a:path w="833" h="1981" extrusionOk="0">
                  <a:moveTo>
                    <a:pt x="357" y="0"/>
                  </a:moveTo>
                  <a:cubicBezTo>
                    <a:pt x="238" y="198"/>
                    <a:pt x="119" y="277"/>
                    <a:pt x="119" y="396"/>
                  </a:cubicBezTo>
                  <a:cubicBezTo>
                    <a:pt x="1" y="911"/>
                    <a:pt x="159" y="1466"/>
                    <a:pt x="516" y="1862"/>
                  </a:cubicBezTo>
                  <a:cubicBezTo>
                    <a:pt x="595" y="1941"/>
                    <a:pt x="714" y="1941"/>
                    <a:pt x="793" y="1981"/>
                  </a:cubicBezTo>
                  <a:cubicBezTo>
                    <a:pt x="832" y="1862"/>
                    <a:pt x="832" y="1783"/>
                    <a:pt x="793" y="1703"/>
                  </a:cubicBezTo>
                  <a:cubicBezTo>
                    <a:pt x="595" y="1268"/>
                    <a:pt x="516" y="792"/>
                    <a:pt x="555" y="317"/>
                  </a:cubicBezTo>
                  <a:cubicBezTo>
                    <a:pt x="555" y="238"/>
                    <a:pt x="436" y="158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6038323" y="1827429"/>
              <a:ext cx="153900" cy="337212"/>
            </a:xfrm>
            <a:custGeom>
              <a:avLst/>
              <a:gdLst/>
              <a:ahLst/>
              <a:cxnLst/>
              <a:rect l="l" t="t" r="r" b="b"/>
              <a:pathLst>
                <a:path w="1031" h="2259" extrusionOk="0">
                  <a:moveTo>
                    <a:pt x="278" y="1"/>
                  </a:moveTo>
                  <a:cubicBezTo>
                    <a:pt x="199" y="1"/>
                    <a:pt x="120" y="1"/>
                    <a:pt x="80" y="80"/>
                  </a:cubicBezTo>
                  <a:cubicBezTo>
                    <a:pt x="40" y="159"/>
                    <a:pt x="1" y="278"/>
                    <a:pt x="1" y="397"/>
                  </a:cubicBezTo>
                  <a:cubicBezTo>
                    <a:pt x="40" y="991"/>
                    <a:pt x="238" y="1545"/>
                    <a:pt x="634" y="1981"/>
                  </a:cubicBezTo>
                  <a:cubicBezTo>
                    <a:pt x="753" y="2060"/>
                    <a:pt x="872" y="2179"/>
                    <a:pt x="1031" y="2258"/>
                  </a:cubicBezTo>
                  <a:cubicBezTo>
                    <a:pt x="1031" y="2219"/>
                    <a:pt x="1031" y="2179"/>
                    <a:pt x="1031" y="2140"/>
                  </a:cubicBezTo>
                  <a:cubicBezTo>
                    <a:pt x="674" y="1545"/>
                    <a:pt x="436" y="832"/>
                    <a:pt x="357" y="119"/>
                  </a:cubicBezTo>
                  <a:cubicBezTo>
                    <a:pt x="357" y="80"/>
                    <a:pt x="31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39"/>
          <p:cNvSpPr/>
          <p:nvPr/>
        </p:nvSpPr>
        <p:spPr>
          <a:xfrm rot="8100000" flipH="1">
            <a:off x="3862900" y="626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>
            <a:off x="6324998" y="601791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9"/>
          <p:cNvGrpSpPr/>
          <p:nvPr/>
        </p:nvGrpSpPr>
        <p:grpSpPr>
          <a:xfrm>
            <a:off x="3374740" y="4069703"/>
            <a:ext cx="314245" cy="307150"/>
            <a:chOff x="3536277" y="1668288"/>
            <a:chExt cx="475769" cy="465027"/>
          </a:xfrm>
        </p:grpSpPr>
        <p:sp>
          <p:nvSpPr>
            <p:cNvPr id="884" name="Google Shape;884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39"/>
          <p:cNvSpPr/>
          <p:nvPr/>
        </p:nvSpPr>
        <p:spPr>
          <a:xfrm>
            <a:off x="2248562" y="4114391"/>
            <a:ext cx="243038" cy="388069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7238313" y="3945385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9"/>
          <p:cNvGrpSpPr/>
          <p:nvPr/>
        </p:nvGrpSpPr>
        <p:grpSpPr>
          <a:xfrm>
            <a:off x="6935693" y="1077106"/>
            <a:ext cx="218825" cy="225782"/>
            <a:chOff x="6109266" y="2958701"/>
            <a:chExt cx="158099" cy="163114"/>
          </a:xfrm>
        </p:grpSpPr>
        <p:sp>
          <p:nvSpPr>
            <p:cNvPr id="889" name="Google Shape;889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9"/>
          <p:cNvGrpSpPr/>
          <p:nvPr/>
        </p:nvGrpSpPr>
        <p:grpSpPr>
          <a:xfrm>
            <a:off x="3790395" y="1000910"/>
            <a:ext cx="470204" cy="456903"/>
            <a:chOff x="4915097" y="219724"/>
            <a:chExt cx="427847" cy="414801"/>
          </a:xfrm>
        </p:grpSpPr>
        <p:sp>
          <p:nvSpPr>
            <p:cNvPr id="893" name="Google Shape;893;p39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39"/>
          <p:cNvSpPr/>
          <p:nvPr/>
        </p:nvSpPr>
        <p:spPr>
          <a:xfrm>
            <a:off x="886571" y="11988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39"/>
          <p:cNvGrpSpPr/>
          <p:nvPr/>
        </p:nvGrpSpPr>
        <p:grpSpPr>
          <a:xfrm>
            <a:off x="944337" y="545674"/>
            <a:ext cx="166752" cy="184433"/>
            <a:chOff x="5414907" y="2017485"/>
            <a:chExt cx="220338" cy="243702"/>
          </a:xfrm>
        </p:grpSpPr>
        <p:sp>
          <p:nvSpPr>
            <p:cNvPr id="897" name="Google Shape;897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9"/>
          <p:cNvGrpSpPr/>
          <p:nvPr/>
        </p:nvGrpSpPr>
        <p:grpSpPr>
          <a:xfrm rot="-1739504">
            <a:off x="6040412" y="891081"/>
            <a:ext cx="353569" cy="479108"/>
            <a:chOff x="3989427" y="3265633"/>
            <a:chExt cx="411747" cy="557942"/>
          </a:xfrm>
        </p:grpSpPr>
        <p:sp>
          <p:nvSpPr>
            <p:cNvPr id="901" name="Google Shape;901;p39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39"/>
          <p:cNvSpPr/>
          <p:nvPr/>
        </p:nvSpPr>
        <p:spPr>
          <a:xfrm>
            <a:off x="7042675" y="517488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2736938" y="41103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9"/>
          <p:cNvSpPr/>
          <p:nvPr/>
        </p:nvSpPr>
        <p:spPr>
          <a:xfrm>
            <a:off x="7808700" y="3652788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9"/>
          <p:cNvSpPr/>
          <p:nvPr/>
        </p:nvSpPr>
        <p:spPr>
          <a:xfrm>
            <a:off x="2701550" y="624550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rgbClr val="213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9"/>
          <p:cNvSpPr/>
          <p:nvPr/>
        </p:nvSpPr>
        <p:spPr>
          <a:xfrm>
            <a:off x="6038825" y="4102838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39"/>
          <p:cNvGrpSpPr/>
          <p:nvPr/>
        </p:nvGrpSpPr>
        <p:grpSpPr>
          <a:xfrm>
            <a:off x="5374930" y="4250616"/>
            <a:ext cx="329834" cy="305328"/>
            <a:chOff x="1412390" y="2258211"/>
            <a:chExt cx="620689" cy="574573"/>
          </a:xfrm>
        </p:grpSpPr>
        <p:sp>
          <p:nvSpPr>
            <p:cNvPr id="909" name="Google Shape;909;p39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9"/>
          <p:cNvGrpSpPr/>
          <p:nvPr/>
        </p:nvGrpSpPr>
        <p:grpSpPr>
          <a:xfrm>
            <a:off x="2363596" y="1198901"/>
            <a:ext cx="301450" cy="226949"/>
            <a:chOff x="6530133" y="2132672"/>
            <a:chExt cx="567275" cy="427077"/>
          </a:xfrm>
        </p:grpSpPr>
        <p:sp>
          <p:nvSpPr>
            <p:cNvPr id="913" name="Google Shape;913;p39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9"/>
          <p:cNvGrpSpPr/>
          <p:nvPr/>
        </p:nvGrpSpPr>
        <p:grpSpPr>
          <a:xfrm>
            <a:off x="8148550" y="2529208"/>
            <a:ext cx="534334" cy="513328"/>
            <a:chOff x="7047366" y="2801445"/>
            <a:chExt cx="753220" cy="723609"/>
          </a:xfrm>
        </p:grpSpPr>
        <p:sp>
          <p:nvSpPr>
            <p:cNvPr id="916" name="Google Shape;916;p39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9"/>
          <p:cNvSpPr/>
          <p:nvPr/>
        </p:nvSpPr>
        <p:spPr>
          <a:xfrm>
            <a:off x="5384317" y="736470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9"/>
          <p:cNvSpPr/>
          <p:nvPr/>
        </p:nvSpPr>
        <p:spPr>
          <a:xfrm rot="8327044">
            <a:off x="1285038" y="1302993"/>
            <a:ext cx="243039" cy="388071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39"/>
          <p:cNvGrpSpPr/>
          <p:nvPr/>
        </p:nvGrpSpPr>
        <p:grpSpPr>
          <a:xfrm>
            <a:off x="497733" y="3886777"/>
            <a:ext cx="786568" cy="672984"/>
            <a:chOff x="827999" y="1951577"/>
            <a:chExt cx="786568" cy="672984"/>
          </a:xfrm>
        </p:grpSpPr>
        <p:grpSp>
          <p:nvGrpSpPr>
            <p:cNvPr id="946" name="Google Shape;946;p39"/>
            <p:cNvGrpSpPr/>
            <p:nvPr/>
          </p:nvGrpSpPr>
          <p:grpSpPr>
            <a:xfrm rot="10800000">
              <a:off x="827999" y="1951577"/>
              <a:ext cx="786568" cy="672984"/>
              <a:chOff x="6896974" y="3519590"/>
              <a:chExt cx="786568" cy="672984"/>
            </a:xfrm>
          </p:grpSpPr>
          <p:sp>
            <p:nvSpPr>
              <p:cNvPr id="947" name="Google Shape;947;p39"/>
              <p:cNvSpPr/>
              <p:nvPr/>
            </p:nvSpPr>
            <p:spPr>
              <a:xfrm>
                <a:off x="6941621" y="3530588"/>
                <a:ext cx="721016" cy="651503"/>
              </a:xfrm>
              <a:custGeom>
                <a:avLst/>
                <a:gdLst/>
                <a:ahLst/>
                <a:cxnLst/>
                <a:rect l="l" t="t" r="r" b="b"/>
                <a:pathLst>
                  <a:path w="46219" h="41763" extrusionOk="0">
                    <a:moveTo>
                      <a:pt x="25100" y="1"/>
                    </a:moveTo>
                    <a:cubicBezTo>
                      <a:pt x="21290" y="1"/>
                      <a:pt x="17411" y="918"/>
                      <a:pt x="13837" y="2174"/>
                    </a:cubicBezTo>
                    <a:cubicBezTo>
                      <a:pt x="10686" y="3297"/>
                      <a:pt x="7571" y="4782"/>
                      <a:pt x="5506" y="7100"/>
                    </a:cubicBezTo>
                    <a:cubicBezTo>
                      <a:pt x="3405" y="9418"/>
                      <a:pt x="2608" y="12280"/>
                      <a:pt x="2246" y="15141"/>
                    </a:cubicBezTo>
                    <a:cubicBezTo>
                      <a:pt x="1630" y="19922"/>
                      <a:pt x="2391" y="25102"/>
                      <a:pt x="5759" y="28869"/>
                    </a:cubicBezTo>
                    <a:cubicBezTo>
                      <a:pt x="4021" y="32781"/>
                      <a:pt x="1340" y="38540"/>
                      <a:pt x="0" y="41728"/>
                    </a:cubicBezTo>
                    <a:cubicBezTo>
                      <a:pt x="45" y="41751"/>
                      <a:pt x="105" y="41762"/>
                      <a:pt x="178" y="41762"/>
                    </a:cubicBezTo>
                    <a:cubicBezTo>
                      <a:pt x="1570" y="41762"/>
                      <a:pt x="7859" y="37623"/>
                      <a:pt x="11990" y="34628"/>
                    </a:cubicBezTo>
                    <a:cubicBezTo>
                      <a:pt x="13294" y="36584"/>
                      <a:pt x="15720" y="38142"/>
                      <a:pt x="18220" y="38939"/>
                    </a:cubicBezTo>
                    <a:cubicBezTo>
                      <a:pt x="20165" y="39570"/>
                      <a:pt x="22206" y="39866"/>
                      <a:pt x="24254" y="39866"/>
                    </a:cubicBezTo>
                    <a:cubicBezTo>
                      <a:pt x="30902" y="39866"/>
                      <a:pt x="37618" y="36749"/>
                      <a:pt x="41329" y="31875"/>
                    </a:cubicBezTo>
                    <a:cubicBezTo>
                      <a:pt x="46219" y="25500"/>
                      <a:pt x="46146" y="16880"/>
                      <a:pt x="42162" y="10034"/>
                    </a:cubicBezTo>
                    <a:cubicBezTo>
                      <a:pt x="39735" y="5905"/>
                      <a:pt x="35787" y="2246"/>
                      <a:pt x="30716" y="761"/>
                    </a:cubicBezTo>
                    <a:cubicBezTo>
                      <a:pt x="28893" y="230"/>
                      <a:pt x="27005" y="1"/>
                      <a:pt x="25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6925226" y="3519590"/>
                <a:ext cx="758316" cy="672984"/>
              </a:xfrm>
              <a:custGeom>
                <a:avLst/>
                <a:gdLst/>
                <a:ahLst/>
                <a:cxnLst/>
                <a:rect l="l" t="t" r="r" b="b"/>
                <a:pathLst>
                  <a:path w="48610" h="43140" extrusionOk="0">
                    <a:moveTo>
                      <a:pt x="25898" y="1339"/>
                    </a:moveTo>
                    <a:cubicBezTo>
                      <a:pt x="27617" y="1339"/>
                      <a:pt x="29330" y="1531"/>
                      <a:pt x="31006" y="1973"/>
                    </a:cubicBezTo>
                    <a:cubicBezTo>
                      <a:pt x="35932" y="3277"/>
                      <a:pt x="39844" y="6755"/>
                      <a:pt x="42416" y="11029"/>
                    </a:cubicBezTo>
                    <a:cubicBezTo>
                      <a:pt x="42416" y="11029"/>
                      <a:pt x="42416" y="11029"/>
                      <a:pt x="42416" y="11029"/>
                    </a:cubicBezTo>
                    <a:lnTo>
                      <a:pt x="42416" y="11029"/>
                    </a:lnTo>
                    <a:cubicBezTo>
                      <a:pt x="42419" y="11035"/>
                      <a:pt x="42423" y="11041"/>
                      <a:pt x="42426" y="11047"/>
                    </a:cubicBezTo>
                    <a:lnTo>
                      <a:pt x="42426" y="11047"/>
                    </a:lnTo>
                    <a:cubicBezTo>
                      <a:pt x="47051" y="19303"/>
                      <a:pt x="45887" y="30049"/>
                      <a:pt x="37852" y="35768"/>
                    </a:cubicBezTo>
                    <a:cubicBezTo>
                      <a:pt x="34435" y="38217"/>
                      <a:pt x="29375" y="39940"/>
                      <a:pt x="24552" y="39940"/>
                    </a:cubicBezTo>
                    <a:cubicBezTo>
                      <a:pt x="20173" y="39940"/>
                      <a:pt x="15988" y="38520"/>
                      <a:pt x="13403" y="34935"/>
                    </a:cubicBezTo>
                    <a:cubicBezTo>
                      <a:pt x="13286" y="34724"/>
                      <a:pt x="13078" y="34604"/>
                      <a:pt x="12858" y="34604"/>
                    </a:cubicBezTo>
                    <a:cubicBezTo>
                      <a:pt x="12737" y="34604"/>
                      <a:pt x="12613" y="34640"/>
                      <a:pt x="12497" y="34717"/>
                    </a:cubicBezTo>
                    <a:cubicBezTo>
                      <a:pt x="10360" y="36239"/>
                      <a:pt x="8187" y="37724"/>
                      <a:pt x="5977" y="39136"/>
                    </a:cubicBezTo>
                    <a:cubicBezTo>
                      <a:pt x="5252" y="39572"/>
                      <a:pt x="3246" y="41171"/>
                      <a:pt x="1882" y="41639"/>
                    </a:cubicBezTo>
                    <a:lnTo>
                      <a:pt x="1882" y="41639"/>
                    </a:lnTo>
                    <a:cubicBezTo>
                      <a:pt x="3600" y="37701"/>
                      <a:pt x="5447" y="33816"/>
                      <a:pt x="7173" y="29900"/>
                    </a:cubicBezTo>
                    <a:cubicBezTo>
                      <a:pt x="7318" y="29610"/>
                      <a:pt x="7281" y="29284"/>
                      <a:pt x="7064" y="29067"/>
                    </a:cubicBezTo>
                    <a:cubicBezTo>
                      <a:pt x="3695" y="25010"/>
                      <a:pt x="3007" y="19577"/>
                      <a:pt x="3985" y="14542"/>
                    </a:cubicBezTo>
                    <a:cubicBezTo>
                      <a:pt x="5181" y="8385"/>
                      <a:pt x="9600" y="5306"/>
                      <a:pt x="15250" y="3350"/>
                    </a:cubicBezTo>
                    <a:cubicBezTo>
                      <a:pt x="18618" y="2195"/>
                      <a:pt x="22269" y="1339"/>
                      <a:pt x="25898" y="1339"/>
                    </a:cubicBezTo>
                    <a:close/>
                    <a:moveTo>
                      <a:pt x="25815" y="0"/>
                    </a:moveTo>
                    <a:cubicBezTo>
                      <a:pt x="21320" y="0"/>
                      <a:pt x="16782" y="1232"/>
                      <a:pt x="12678" y="2879"/>
                    </a:cubicBezTo>
                    <a:cubicBezTo>
                      <a:pt x="7136" y="5161"/>
                      <a:pt x="3514" y="8892"/>
                      <a:pt x="2536" y="14904"/>
                    </a:cubicBezTo>
                    <a:cubicBezTo>
                      <a:pt x="1658" y="20142"/>
                      <a:pt x="2485" y="25449"/>
                      <a:pt x="5779" y="29664"/>
                    </a:cubicBezTo>
                    <a:lnTo>
                      <a:pt x="5779" y="29664"/>
                    </a:lnTo>
                    <a:cubicBezTo>
                      <a:pt x="3952" y="33819"/>
                      <a:pt x="2001" y="37911"/>
                      <a:pt x="218" y="42070"/>
                    </a:cubicBezTo>
                    <a:cubicBezTo>
                      <a:pt x="1" y="42469"/>
                      <a:pt x="218" y="42940"/>
                      <a:pt x="617" y="43085"/>
                    </a:cubicBezTo>
                    <a:cubicBezTo>
                      <a:pt x="760" y="43122"/>
                      <a:pt x="910" y="43140"/>
                      <a:pt x="1066" y="43140"/>
                    </a:cubicBezTo>
                    <a:cubicBezTo>
                      <a:pt x="2405" y="43140"/>
                      <a:pt x="4135" y="41858"/>
                      <a:pt x="5108" y="41274"/>
                    </a:cubicBezTo>
                    <a:cubicBezTo>
                      <a:pt x="7700" y="39705"/>
                      <a:pt x="10228" y="37975"/>
                      <a:pt x="12692" y="36206"/>
                    </a:cubicBezTo>
                    <a:lnTo>
                      <a:pt x="12692" y="36206"/>
                    </a:lnTo>
                    <a:cubicBezTo>
                      <a:pt x="15618" y="39795"/>
                      <a:pt x="20059" y="41261"/>
                      <a:pt x="24669" y="41261"/>
                    </a:cubicBezTo>
                    <a:cubicBezTo>
                      <a:pt x="29668" y="41261"/>
                      <a:pt x="34864" y="39537"/>
                      <a:pt x="38540" y="36927"/>
                    </a:cubicBezTo>
                    <a:cubicBezTo>
                      <a:pt x="47197" y="30806"/>
                      <a:pt x="48610" y="19287"/>
                      <a:pt x="43575" y="10341"/>
                    </a:cubicBezTo>
                    <a:cubicBezTo>
                      <a:pt x="43539" y="10271"/>
                      <a:pt x="43496" y="10214"/>
                      <a:pt x="43448" y="10168"/>
                    </a:cubicBezTo>
                    <a:lnTo>
                      <a:pt x="43448" y="10168"/>
                    </a:lnTo>
                    <a:cubicBezTo>
                      <a:pt x="40620" y="5557"/>
                      <a:pt x="36287" y="1882"/>
                      <a:pt x="30970" y="597"/>
                    </a:cubicBezTo>
                    <a:cubicBezTo>
                      <a:pt x="29276" y="184"/>
                      <a:pt x="27549" y="0"/>
                      <a:pt x="25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080961" y="3618634"/>
                <a:ext cx="95144" cy="87563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5613" extrusionOk="0">
                    <a:moveTo>
                      <a:pt x="5361" y="1"/>
                    </a:moveTo>
                    <a:cubicBezTo>
                      <a:pt x="5331" y="1"/>
                      <a:pt x="5299" y="3"/>
                      <a:pt x="5267" y="7"/>
                    </a:cubicBezTo>
                    <a:cubicBezTo>
                      <a:pt x="2695" y="297"/>
                      <a:pt x="595" y="2217"/>
                      <a:pt x="87" y="4752"/>
                    </a:cubicBezTo>
                    <a:cubicBezTo>
                      <a:pt x="0" y="5274"/>
                      <a:pt x="435" y="5613"/>
                      <a:pt x="828" y="5613"/>
                    </a:cubicBezTo>
                    <a:cubicBezTo>
                      <a:pt x="1090" y="5613"/>
                      <a:pt x="1333" y="5462"/>
                      <a:pt x="1391" y="5114"/>
                    </a:cubicBezTo>
                    <a:cubicBezTo>
                      <a:pt x="1754" y="3158"/>
                      <a:pt x="3311" y="1673"/>
                      <a:pt x="5267" y="1347"/>
                    </a:cubicBezTo>
                    <a:cubicBezTo>
                      <a:pt x="6068" y="1243"/>
                      <a:pt x="6099" y="1"/>
                      <a:pt x="5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118260" y="3663936"/>
                <a:ext cx="52790" cy="49046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3144" extrusionOk="0">
                    <a:moveTo>
                      <a:pt x="2695" y="1"/>
                    </a:moveTo>
                    <a:cubicBezTo>
                      <a:pt x="1427" y="110"/>
                      <a:pt x="377" y="1051"/>
                      <a:pt x="87" y="2283"/>
                    </a:cubicBezTo>
                    <a:cubicBezTo>
                      <a:pt x="0" y="2804"/>
                      <a:pt x="435" y="3144"/>
                      <a:pt x="828" y="3144"/>
                    </a:cubicBezTo>
                    <a:cubicBezTo>
                      <a:pt x="1090" y="3144"/>
                      <a:pt x="1333" y="2993"/>
                      <a:pt x="1391" y="2645"/>
                    </a:cubicBezTo>
                    <a:cubicBezTo>
                      <a:pt x="1536" y="1993"/>
                      <a:pt x="2043" y="1486"/>
                      <a:pt x="2695" y="1377"/>
                    </a:cubicBezTo>
                    <a:cubicBezTo>
                      <a:pt x="3093" y="1341"/>
                      <a:pt x="3383" y="1051"/>
                      <a:pt x="3383" y="689"/>
                    </a:cubicBezTo>
                    <a:cubicBezTo>
                      <a:pt x="3383" y="327"/>
                      <a:pt x="3093" y="1"/>
                      <a:pt x="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442834" y="3953379"/>
                <a:ext cx="115268" cy="113974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7306" extrusionOk="0">
                    <a:moveTo>
                      <a:pt x="6589" y="1"/>
                    </a:moveTo>
                    <a:cubicBezTo>
                      <a:pt x="6322" y="1"/>
                      <a:pt x="6056" y="152"/>
                      <a:pt x="5940" y="499"/>
                    </a:cubicBezTo>
                    <a:cubicBezTo>
                      <a:pt x="5288" y="3071"/>
                      <a:pt x="3332" y="5172"/>
                      <a:pt x="760" y="5969"/>
                    </a:cubicBezTo>
                    <a:cubicBezTo>
                      <a:pt x="0" y="6200"/>
                      <a:pt x="235" y="7305"/>
                      <a:pt x="914" y="7305"/>
                    </a:cubicBezTo>
                    <a:cubicBezTo>
                      <a:pt x="980" y="7305"/>
                      <a:pt x="1049" y="7295"/>
                      <a:pt x="1122" y="7273"/>
                    </a:cubicBezTo>
                    <a:cubicBezTo>
                      <a:pt x="4129" y="6331"/>
                      <a:pt x="6483" y="3904"/>
                      <a:pt x="7280" y="862"/>
                    </a:cubicBezTo>
                    <a:cubicBezTo>
                      <a:pt x="7389" y="340"/>
                      <a:pt x="6989" y="1"/>
                      <a:pt x="6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457482" y="3949089"/>
                <a:ext cx="54007" cy="6193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3970" extrusionOk="0">
                    <a:moveTo>
                      <a:pt x="2793" y="0"/>
                    </a:moveTo>
                    <a:cubicBezTo>
                      <a:pt x="2446" y="0"/>
                      <a:pt x="2085" y="227"/>
                      <a:pt x="2067" y="666"/>
                    </a:cubicBezTo>
                    <a:cubicBezTo>
                      <a:pt x="1995" y="1535"/>
                      <a:pt x="1487" y="2332"/>
                      <a:pt x="654" y="2730"/>
                    </a:cubicBezTo>
                    <a:cubicBezTo>
                      <a:pt x="0" y="3042"/>
                      <a:pt x="418" y="3970"/>
                      <a:pt x="1031" y="3970"/>
                    </a:cubicBezTo>
                    <a:cubicBezTo>
                      <a:pt x="1131" y="3970"/>
                      <a:pt x="1236" y="3945"/>
                      <a:pt x="1343" y="3889"/>
                    </a:cubicBezTo>
                    <a:cubicBezTo>
                      <a:pt x="2574" y="3237"/>
                      <a:pt x="3371" y="2006"/>
                      <a:pt x="3443" y="666"/>
                    </a:cubicBezTo>
                    <a:cubicBezTo>
                      <a:pt x="3461" y="218"/>
                      <a:pt x="3133" y="0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6896974" y="4001286"/>
                <a:ext cx="55957" cy="3379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166" extrusionOk="0">
                    <a:moveTo>
                      <a:pt x="2681" y="0"/>
                    </a:moveTo>
                    <a:lnTo>
                      <a:pt x="544" y="833"/>
                    </a:lnTo>
                    <a:cubicBezTo>
                      <a:pt x="218" y="942"/>
                      <a:pt x="1" y="1304"/>
                      <a:pt x="73" y="1666"/>
                    </a:cubicBezTo>
                    <a:cubicBezTo>
                      <a:pt x="163" y="1965"/>
                      <a:pt x="425" y="2165"/>
                      <a:pt x="717" y="2165"/>
                    </a:cubicBezTo>
                    <a:cubicBezTo>
                      <a:pt x="779" y="2165"/>
                      <a:pt x="843" y="2156"/>
                      <a:pt x="906" y="2137"/>
                    </a:cubicBezTo>
                    <a:lnTo>
                      <a:pt x="3043" y="1304"/>
                    </a:lnTo>
                    <a:cubicBezTo>
                      <a:pt x="3406" y="1195"/>
                      <a:pt x="3587" y="833"/>
                      <a:pt x="3514" y="471"/>
                    </a:cubicBezTo>
                    <a:cubicBezTo>
                      <a:pt x="3427" y="179"/>
                      <a:pt x="3175" y="5"/>
                      <a:pt x="2891" y="5"/>
                    </a:cubicBezTo>
                    <a:cubicBezTo>
                      <a:pt x="2822" y="5"/>
                      <a:pt x="2752" y="15"/>
                      <a:pt x="2681" y="36"/>
                    </a:cubicBezTo>
                    <a:lnTo>
                      <a:pt x="2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4" name="Google Shape;954;p39"/>
            <p:cNvSpPr txBox="1"/>
            <p:nvPr/>
          </p:nvSpPr>
          <p:spPr>
            <a:xfrm>
              <a:off x="968445" y="2187736"/>
              <a:ext cx="4833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Hi!</a:t>
              </a:r>
              <a:endParaRPr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55" name="Google Shape;955;p39"/>
          <p:cNvGrpSpPr/>
          <p:nvPr/>
        </p:nvGrpSpPr>
        <p:grpSpPr>
          <a:xfrm>
            <a:off x="7578602" y="537035"/>
            <a:ext cx="992342" cy="1246919"/>
            <a:chOff x="7350002" y="765635"/>
            <a:chExt cx="992342" cy="1246919"/>
          </a:xfrm>
        </p:grpSpPr>
        <p:grpSp>
          <p:nvGrpSpPr>
            <p:cNvPr id="956" name="Google Shape;956;p39"/>
            <p:cNvGrpSpPr/>
            <p:nvPr/>
          </p:nvGrpSpPr>
          <p:grpSpPr>
            <a:xfrm rot="475014">
              <a:off x="7454209" y="809482"/>
              <a:ext cx="783927" cy="1159224"/>
              <a:chOff x="6922402" y="2086121"/>
              <a:chExt cx="793354" cy="1358635"/>
            </a:xfrm>
          </p:grpSpPr>
          <p:sp>
            <p:nvSpPr>
              <p:cNvPr id="957" name="Google Shape;957;p39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4" name="Google Shape;964;p39"/>
            <p:cNvSpPr txBox="1"/>
            <p:nvPr/>
          </p:nvSpPr>
          <p:spPr>
            <a:xfrm>
              <a:off x="7477609" y="12295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6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65" name="Google Shape;965;p39"/>
          <p:cNvGrpSpPr/>
          <p:nvPr/>
        </p:nvGrpSpPr>
        <p:grpSpPr>
          <a:xfrm>
            <a:off x="6749406" y="4290393"/>
            <a:ext cx="218825" cy="225782"/>
            <a:chOff x="6109266" y="2958701"/>
            <a:chExt cx="158099" cy="163114"/>
          </a:xfrm>
        </p:grpSpPr>
        <p:sp>
          <p:nvSpPr>
            <p:cNvPr id="966" name="Google Shape;966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9"/>
          <p:cNvGrpSpPr/>
          <p:nvPr/>
        </p:nvGrpSpPr>
        <p:grpSpPr>
          <a:xfrm>
            <a:off x="466181" y="1502943"/>
            <a:ext cx="218825" cy="225782"/>
            <a:chOff x="6109266" y="2958701"/>
            <a:chExt cx="158099" cy="163114"/>
          </a:xfrm>
        </p:grpSpPr>
        <p:sp>
          <p:nvSpPr>
            <p:cNvPr id="970" name="Google Shape;970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3281351" y="734172"/>
            <a:ext cx="270342" cy="245590"/>
            <a:chOff x="3281351" y="734172"/>
            <a:chExt cx="270342" cy="245590"/>
          </a:xfrm>
        </p:grpSpPr>
        <p:sp>
          <p:nvSpPr>
            <p:cNvPr id="974" name="Google Shape;974;p39"/>
            <p:cNvSpPr/>
            <p:nvPr/>
          </p:nvSpPr>
          <p:spPr>
            <a:xfrm>
              <a:off x="3281351" y="89359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3397551" y="73417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39"/>
          <p:cNvSpPr/>
          <p:nvPr/>
        </p:nvSpPr>
        <p:spPr>
          <a:xfrm>
            <a:off x="8146801" y="224993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39"/>
          <p:cNvGrpSpPr/>
          <p:nvPr/>
        </p:nvGrpSpPr>
        <p:grpSpPr>
          <a:xfrm>
            <a:off x="1539940" y="4185533"/>
            <a:ext cx="321790" cy="270342"/>
            <a:chOff x="1692340" y="4261733"/>
            <a:chExt cx="321790" cy="270342"/>
          </a:xfrm>
        </p:grpSpPr>
        <p:sp>
          <p:nvSpPr>
            <p:cNvPr id="978" name="Google Shape;978;p39"/>
            <p:cNvSpPr/>
            <p:nvPr/>
          </p:nvSpPr>
          <p:spPr>
            <a:xfrm rot="5400000">
              <a:off x="1688722" y="4265350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 rot="5400000">
              <a:off x="1855739" y="43736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9"/>
          <p:cNvGrpSpPr/>
          <p:nvPr/>
        </p:nvGrpSpPr>
        <p:grpSpPr>
          <a:xfrm>
            <a:off x="4085376" y="3807646"/>
            <a:ext cx="1028550" cy="868521"/>
            <a:chOff x="4085376" y="3807646"/>
            <a:chExt cx="1028550" cy="868521"/>
          </a:xfrm>
        </p:grpSpPr>
        <p:grpSp>
          <p:nvGrpSpPr>
            <p:cNvPr id="981" name="Google Shape;981;p39"/>
            <p:cNvGrpSpPr/>
            <p:nvPr/>
          </p:nvGrpSpPr>
          <p:grpSpPr>
            <a:xfrm>
              <a:off x="4275994" y="3922328"/>
              <a:ext cx="591360" cy="753839"/>
              <a:chOff x="7470798" y="1116578"/>
              <a:chExt cx="1373660" cy="1751893"/>
            </a:xfrm>
          </p:grpSpPr>
          <p:sp>
            <p:nvSpPr>
              <p:cNvPr id="982" name="Google Shape;982;p39"/>
              <p:cNvSpPr/>
              <p:nvPr/>
            </p:nvSpPr>
            <p:spPr>
              <a:xfrm>
                <a:off x="7528032" y="1174144"/>
                <a:ext cx="1276748" cy="1357595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216" extrusionOk="0">
                    <a:moveTo>
                      <a:pt x="8690" y="2253"/>
                    </a:moveTo>
                    <a:cubicBezTo>
                      <a:pt x="8739" y="2253"/>
                      <a:pt x="8788" y="2261"/>
                      <a:pt x="8834" y="2273"/>
                    </a:cubicBezTo>
                    <a:lnTo>
                      <a:pt x="8794" y="2273"/>
                    </a:lnTo>
                    <a:cubicBezTo>
                      <a:pt x="9468" y="2392"/>
                      <a:pt x="10220" y="3659"/>
                      <a:pt x="10022" y="4293"/>
                    </a:cubicBezTo>
                    <a:cubicBezTo>
                      <a:pt x="10022" y="4372"/>
                      <a:pt x="9983" y="4412"/>
                      <a:pt x="9943" y="4452"/>
                    </a:cubicBezTo>
                    <a:cubicBezTo>
                      <a:pt x="9428" y="3739"/>
                      <a:pt x="9270" y="2827"/>
                      <a:pt x="8398" y="2471"/>
                    </a:cubicBezTo>
                    <a:cubicBezTo>
                      <a:pt x="8454" y="2302"/>
                      <a:pt x="8571" y="2253"/>
                      <a:pt x="8690" y="2253"/>
                    </a:cubicBezTo>
                    <a:close/>
                    <a:moveTo>
                      <a:pt x="1783" y="2511"/>
                    </a:moveTo>
                    <a:cubicBezTo>
                      <a:pt x="1823" y="2511"/>
                      <a:pt x="1902" y="2550"/>
                      <a:pt x="1981" y="2629"/>
                    </a:cubicBezTo>
                    <a:cubicBezTo>
                      <a:pt x="1981" y="2669"/>
                      <a:pt x="1981" y="2709"/>
                      <a:pt x="1981" y="2748"/>
                    </a:cubicBezTo>
                    <a:cubicBezTo>
                      <a:pt x="1585" y="3105"/>
                      <a:pt x="1545" y="3580"/>
                      <a:pt x="1347" y="3976"/>
                    </a:cubicBezTo>
                    <a:lnTo>
                      <a:pt x="1110" y="4491"/>
                    </a:lnTo>
                    <a:lnTo>
                      <a:pt x="991" y="4491"/>
                    </a:lnTo>
                    <a:cubicBezTo>
                      <a:pt x="951" y="4174"/>
                      <a:pt x="951" y="3818"/>
                      <a:pt x="1070" y="3501"/>
                    </a:cubicBezTo>
                    <a:lnTo>
                      <a:pt x="1070" y="3540"/>
                    </a:lnTo>
                    <a:cubicBezTo>
                      <a:pt x="1149" y="3263"/>
                      <a:pt x="1268" y="2986"/>
                      <a:pt x="1426" y="2788"/>
                    </a:cubicBezTo>
                    <a:cubicBezTo>
                      <a:pt x="1506" y="2669"/>
                      <a:pt x="1664" y="2550"/>
                      <a:pt x="1783" y="2511"/>
                    </a:cubicBezTo>
                    <a:close/>
                    <a:moveTo>
                      <a:pt x="2456" y="3897"/>
                    </a:moveTo>
                    <a:cubicBezTo>
                      <a:pt x="2496" y="4016"/>
                      <a:pt x="2496" y="4135"/>
                      <a:pt x="2536" y="4214"/>
                    </a:cubicBezTo>
                    <a:cubicBezTo>
                      <a:pt x="2496" y="4333"/>
                      <a:pt x="2496" y="4452"/>
                      <a:pt x="2456" y="4531"/>
                    </a:cubicBezTo>
                    <a:lnTo>
                      <a:pt x="2219" y="5600"/>
                    </a:lnTo>
                    <a:cubicBezTo>
                      <a:pt x="1981" y="5481"/>
                      <a:pt x="1862" y="5244"/>
                      <a:pt x="1902" y="5006"/>
                    </a:cubicBezTo>
                    <a:cubicBezTo>
                      <a:pt x="1941" y="4689"/>
                      <a:pt x="2060" y="4372"/>
                      <a:pt x="2179" y="4055"/>
                    </a:cubicBezTo>
                    <a:cubicBezTo>
                      <a:pt x="2179" y="3976"/>
                      <a:pt x="2337" y="3976"/>
                      <a:pt x="2417" y="3897"/>
                    </a:cubicBezTo>
                    <a:close/>
                    <a:moveTo>
                      <a:pt x="8398" y="4055"/>
                    </a:moveTo>
                    <a:cubicBezTo>
                      <a:pt x="8477" y="4095"/>
                      <a:pt x="8596" y="4095"/>
                      <a:pt x="8675" y="4174"/>
                    </a:cubicBezTo>
                    <a:cubicBezTo>
                      <a:pt x="8953" y="4531"/>
                      <a:pt x="9032" y="5006"/>
                      <a:pt x="8953" y="5442"/>
                    </a:cubicBezTo>
                    <a:cubicBezTo>
                      <a:pt x="8913" y="5759"/>
                      <a:pt x="8755" y="6036"/>
                      <a:pt x="8517" y="6234"/>
                    </a:cubicBezTo>
                    <a:lnTo>
                      <a:pt x="8438" y="6234"/>
                    </a:lnTo>
                    <a:lnTo>
                      <a:pt x="8438" y="5759"/>
                    </a:lnTo>
                    <a:cubicBezTo>
                      <a:pt x="8477" y="5323"/>
                      <a:pt x="8438" y="4887"/>
                      <a:pt x="8319" y="4491"/>
                    </a:cubicBezTo>
                    <a:cubicBezTo>
                      <a:pt x="8319" y="4452"/>
                      <a:pt x="8279" y="4372"/>
                      <a:pt x="8279" y="4333"/>
                    </a:cubicBezTo>
                    <a:cubicBezTo>
                      <a:pt x="8359" y="4214"/>
                      <a:pt x="8359" y="4135"/>
                      <a:pt x="8398" y="4055"/>
                    </a:cubicBezTo>
                    <a:close/>
                    <a:moveTo>
                      <a:pt x="1110" y="5006"/>
                    </a:moveTo>
                    <a:cubicBezTo>
                      <a:pt x="1149" y="5085"/>
                      <a:pt x="1228" y="5204"/>
                      <a:pt x="1228" y="5283"/>
                    </a:cubicBezTo>
                    <a:cubicBezTo>
                      <a:pt x="1149" y="5719"/>
                      <a:pt x="1228" y="6195"/>
                      <a:pt x="1347" y="6630"/>
                    </a:cubicBezTo>
                    <a:cubicBezTo>
                      <a:pt x="1347" y="6709"/>
                      <a:pt x="1347" y="6749"/>
                      <a:pt x="1387" y="6828"/>
                    </a:cubicBezTo>
                    <a:lnTo>
                      <a:pt x="1308" y="6908"/>
                    </a:lnTo>
                    <a:cubicBezTo>
                      <a:pt x="1228" y="6828"/>
                      <a:pt x="1070" y="6789"/>
                      <a:pt x="1030" y="6670"/>
                    </a:cubicBezTo>
                    <a:cubicBezTo>
                      <a:pt x="713" y="6234"/>
                      <a:pt x="674" y="5680"/>
                      <a:pt x="832" y="5204"/>
                    </a:cubicBezTo>
                    <a:lnTo>
                      <a:pt x="872" y="5204"/>
                    </a:lnTo>
                    <a:cubicBezTo>
                      <a:pt x="911" y="5125"/>
                      <a:pt x="1030" y="5085"/>
                      <a:pt x="1110" y="5006"/>
                    </a:cubicBezTo>
                    <a:close/>
                    <a:moveTo>
                      <a:pt x="9666" y="5135"/>
                    </a:moveTo>
                    <a:cubicBezTo>
                      <a:pt x="9705" y="5135"/>
                      <a:pt x="9745" y="5145"/>
                      <a:pt x="9785" y="5165"/>
                    </a:cubicBezTo>
                    <a:cubicBezTo>
                      <a:pt x="9903" y="5244"/>
                      <a:pt x="10022" y="5363"/>
                      <a:pt x="10101" y="5521"/>
                    </a:cubicBezTo>
                    <a:cubicBezTo>
                      <a:pt x="10260" y="5838"/>
                      <a:pt x="10300" y="6195"/>
                      <a:pt x="10260" y="6551"/>
                    </a:cubicBezTo>
                    <a:cubicBezTo>
                      <a:pt x="10220" y="6630"/>
                      <a:pt x="10220" y="6670"/>
                      <a:pt x="10181" y="6749"/>
                    </a:cubicBezTo>
                    <a:cubicBezTo>
                      <a:pt x="10101" y="6789"/>
                      <a:pt x="10022" y="6868"/>
                      <a:pt x="9943" y="6947"/>
                    </a:cubicBezTo>
                    <a:cubicBezTo>
                      <a:pt x="9864" y="6828"/>
                      <a:pt x="9824" y="6749"/>
                      <a:pt x="9824" y="6670"/>
                    </a:cubicBezTo>
                    <a:cubicBezTo>
                      <a:pt x="9824" y="6234"/>
                      <a:pt x="9745" y="5798"/>
                      <a:pt x="9547" y="5402"/>
                    </a:cubicBezTo>
                    <a:cubicBezTo>
                      <a:pt x="9507" y="5323"/>
                      <a:pt x="9507" y="5244"/>
                      <a:pt x="9547" y="5165"/>
                    </a:cubicBezTo>
                    <a:cubicBezTo>
                      <a:pt x="9587" y="5145"/>
                      <a:pt x="9626" y="5135"/>
                      <a:pt x="9666" y="5135"/>
                    </a:cubicBezTo>
                    <a:close/>
                    <a:moveTo>
                      <a:pt x="6000" y="0"/>
                    </a:moveTo>
                    <a:cubicBezTo>
                      <a:pt x="4214" y="0"/>
                      <a:pt x="2472" y="783"/>
                      <a:pt x="1268" y="2194"/>
                    </a:cubicBezTo>
                    <a:cubicBezTo>
                      <a:pt x="476" y="2986"/>
                      <a:pt x="40" y="4055"/>
                      <a:pt x="0" y="5204"/>
                    </a:cubicBezTo>
                    <a:cubicBezTo>
                      <a:pt x="0" y="6155"/>
                      <a:pt x="278" y="7066"/>
                      <a:pt x="753" y="7858"/>
                    </a:cubicBezTo>
                    <a:cubicBezTo>
                      <a:pt x="1110" y="8611"/>
                      <a:pt x="1743" y="9205"/>
                      <a:pt x="2536" y="9562"/>
                    </a:cubicBezTo>
                    <a:cubicBezTo>
                      <a:pt x="2654" y="9601"/>
                      <a:pt x="2734" y="9641"/>
                      <a:pt x="2813" y="9720"/>
                    </a:cubicBezTo>
                    <a:cubicBezTo>
                      <a:pt x="2971" y="9799"/>
                      <a:pt x="3051" y="9997"/>
                      <a:pt x="2932" y="10156"/>
                    </a:cubicBezTo>
                    <a:cubicBezTo>
                      <a:pt x="2813" y="10631"/>
                      <a:pt x="2694" y="11106"/>
                      <a:pt x="2575" y="11582"/>
                    </a:cubicBezTo>
                    <a:lnTo>
                      <a:pt x="3962" y="11780"/>
                    </a:lnTo>
                    <a:cubicBezTo>
                      <a:pt x="3962" y="11582"/>
                      <a:pt x="3882" y="11423"/>
                      <a:pt x="3882" y="11265"/>
                    </a:cubicBezTo>
                    <a:cubicBezTo>
                      <a:pt x="3803" y="10393"/>
                      <a:pt x="3764" y="9522"/>
                      <a:pt x="3684" y="8650"/>
                    </a:cubicBezTo>
                    <a:cubicBezTo>
                      <a:pt x="3724" y="8492"/>
                      <a:pt x="3605" y="8334"/>
                      <a:pt x="3447" y="8294"/>
                    </a:cubicBezTo>
                    <a:cubicBezTo>
                      <a:pt x="2971" y="8056"/>
                      <a:pt x="2654" y="7581"/>
                      <a:pt x="2575" y="7066"/>
                    </a:cubicBezTo>
                    <a:cubicBezTo>
                      <a:pt x="2575" y="6987"/>
                      <a:pt x="2654" y="6908"/>
                      <a:pt x="2694" y="6828"/>
                    </a:cubicBezTo>
                    <a:cubicBezTo>
                      <a:pt x="2734" y="6868"/>
                      <a:pt x="2813" y="6947"/>
                      <a:pt x="2852" y="7026"/>
                    </a:cubicBezTo>
                    <a:cubicBezTo>
                      <a:pt x="3051" y="7264"/>
                      <a:pt x="3169" y="7502"/>
                      <a:pt x="3367" y="7779"/>
                    </a:cubicBezTo>
                    <a:cubicBezTo>
                      <a:pt x="3447" y="7858"/>
                      <a:pt x="3565" y="7898"/>
                      <a:pt x="3684" y="7977"/>
                    </a:cubicBezTo>
                    <a:lnTo>
                      <a:pt x="3684" y="7541"/>
                    </a:lnTo>
                    <a:cubicBezTo>
                      <a:pt x="3764" y="7106"/>
                      <a:pt x="3803" y="6630"/>
                      <a:pt x="3882" y="6234"/>
                    </a:cubicBezTo>
                    <a:cubicBezTo>
                      <a:pt x="3882" y="6155"/>
                      <a:pt x="3962" y="6076"/>
                      <a:pt x="4041" y="6036"/>
                    </a:cubicBezTo>
                    <a:cubicBezTo>
                      <a:pt x="4080" y="6115"/>
                      <a:pt x="4160" y="6155"/>
                      <a:pt x="4160" y="6234"/>
                    </a:cubicBezTo>
                    <a:cubicBezTo>
                      <a:pt x="4160" y="6551"/>
                      <a:pt x="4160" y="6908"/>
                      <a:pt x="4160" y="7224"/>
                    </a:cubicBezTo>
                    <a:cubicBezTo>
                      <a:pt x="4199" y="7541"/>
                      <a:pt x="4160" y="7739"/>
                      <a:pt x="4160" y="8096"/>
                    </a:cubicBezTo>
                    <a:cubicBezTo>
                      <a:pt x="4437" y="7937"/>
                      <a:pt x="4635" y="7819"/>
                      <a:pt x="4873" y="7700"/>
                    </a:cubicBezTo>
                    <a:cubicBezTo>
                      <a:pt x="4912" y="7660"/>
                      <a:pt x="4952" y="7581"/>
                      <a:pt x="4912" y="7502"/>
                    </a:cubicBezTo>
                    <a:cubicBezTo>
                      <a:pt x="4833" y="6908"/>
                      <a:pt x="4873" y="6313"/>
                      <a:pt x="5031" y="5719"/>
                    </a:cubicBezTo>
                    <a:cubicBezTo>
                      <a:pt x="5071" y="5521"/>
                      <a:pt x="5150" y="5323"/>
                      <a:pt x="5308" y="5125"/>
                    </a:cubicBezTo>
                    <a:cubicBezTo>
                      <a:pt x="5388" y="5006"/>
                      <a:pt x="5546" y="4927"/>
                      <a:pt x="5744" y="4887"/>
                    </a:cubicBezTo>
                    <a:cubicBezTo>
                      <a:pt x="5863" y="4887"/>
                      <a:pt x="5982" y="5125"/>
                      <a:pt x="6061" y="5283"/>
                    </a:cubicBezTo>
                    <a:cubicBezTo>
                      <a:pt x="6101" y="5402"/>
                      <a:pt x="6140" y="5521"/>
                      <a:pt x="6140" y="5640"/>
                    </a:cubicBezTo>
                    <a:cubicBezTo>
                      <a:pt x="6259" y="6393"/>
                      <a:pt x="5982" y="7145"/>
                      <a:pt x="5467" y="7700"/>
                    </a:cubicBezTo>
                    <a:cubicBezTo>
                      <a:pt x="5625" y="8056"/>
                      <a:pt x="5942" y="8294"/>
                      <a:pt x="6299" y="8373"/>
                    </a:cubicBezTo>
                    <a:cubicBezTo>
                      <a:pt x="6378" y="8215"/>
                      <a:pt x="6457" y="8056"/>
                      <a:pt x="6497" y="7937"/>
                    </a:cubicBezTo>
                    <a:cubicBezTo>
                      <a:pt x="6616" y="7621"/>
                      <a:pt x="6734" y="7304"/>
                      <a:pt x="6893" y="6987"/>
                    </a:cubicBezTo>
                    <a:cubicBezTo>
                      <a:pt x="6933" y="6908"/>
                      <a:pt x="7051" y="6828"/>
                      <a:pt x="7170" y="6749"/>
                    </a:cubicBezTo>
                    <a:cubicBezTo>
                      <a:pt x="7210" y="6868"/>
                      <a:pt x="7249" y="6987"/>
                      <a:pt x="7249" y="7106"/>
                    </a:cubicBezTo>
                    <a:cubicBezTo>
                      <a:pt x="7249" y="7343"/>
                      <a:pt x="7170" y="7541"/>
                      <a:pt x="7091" y="7739"/>
                    </a:cubicBezTo>
                    <a:cubicBezTo>
                      <a:pt x="7012" y="7937"/>
                      <a:pt x="6933" y="8175"/>
                      <a:pt x="6853" y="8373"/>
                    </a:cubicBezTo>
                    <a:lnTo>
                      <a:pt x="6893" y="8452"/>
                    </a:lnTo>
                    <a:cubicBezTo>
                      <a:pt x="7368" y="8215"/>
                      <a:pt x="7804" y="8017"/>
                      <a:pt x="8279" y="7779"/>
                    </a:cubicBezTo>
                    <a:lnTo>
                      <a:pt x="8279" y="7779"/>
                    </a:lnTo>
                    <a:cubicBezTo>
                      <a:pt x="8359" y="7977"/>
                      <a:pt x="8319" y="8175"/>
                      <a:pt x="8121" y="8294"/>
                    </a:cubicBezTo>
                    <a:cubicBezTo>
                      <a:pt x="7764" y="8611"/>
                      <a:pt x="7329" y="8769"/>
                      <a:pt x="6853" y="8809"/>
                    </a:cubicBezTo>
                    <a:cubicBezTo>
                      <a:pt x="6695" y="8849"/>
                      <a:pt x="6576" y="8928"/>
                      <a:pt x="6536" y="9086"/>
                    </a:cubicBezTo>
                    <a:cubicBezTo>
                      <a:pt x="6378" y="9482"/>
                      <a:pt x="6180" y="9878"/>
                      <a:pt x="6021" y="10314"/>
                    </a:cubicBezTo>
                    <a:cubicBezTo>
                      <a:pt x="5863" y="10710"/>
                      <a:pt x="5665" y="11265"/>
                      <a:pt x="5427" y="11740"/>
                    </a:cubicBezTo>
                    <a:cubicBezTo>
                      <a:pt x="5388" y="11819"/>
                      <a:pt x="5229" y="11859"/>
                      <a:pt x="5110" y="11938"/>
                    </a:cubicBezTo>
                    <a:cubicBezTo>
                      <a:pt x="5071" y="11819"/>
                      <a:pt x="5031" y="11701"/>
                      <a:pt x="5031" y="11582"/>
                    </a:cubicBezTo>
                    <a:cubicBezTo>
                      <a:pt x="5150" y="11225"/>
                      <a:pt x="5308" y="10869"/>
                      <a:pt x="5427" y="10552"/>
                    </a:cubicBezTo>
                    <a:lnTo>
                      <a:pt x="6101" y="8809"/>
                    </a:lnTo>
                    <a:lnTo>
                      <a:pt x="5110" y="8056"/>
                    </a:lnTo>
                    <a:lnTo>
                      <a:pt x="4120" y="8492"/>
                    </a:lnTo>
                    <a:cubicBezTo>
                      <a:pt x="4199" y="9601"/>
                      <a:pt x="4239" y="10710"/>
                      <a:pt x="4318" y="11819"/>
                    </a:cubicBezTo>
                    <a:lnTo>
                      <a:pt x="5031" y="11978"/>
                    </a:lnTo>
                    <a:lnTo>
                      <a:pt x="6219" y="12216"/>
                    </a:lnTo>
                    <a:cubicBezTo>
                      <a:pt x="6299" y="11740"/>
                      <a:pt x="6418" y="11344"/>
                      <a:pt x="6497" y="10908"/>
                    </a:cubicBezTo>
                    <a:cubicBezTo>
                      <a:pt x="6536" y="10671"/>
                      <a:pt x="6774" y="10473"/>
                      <a:pt x="7012" y="10473"/>
                    </a:cubicBezTo>
                    <a:cubicBezTo>
                      <a:pt x="7062" y="10478"/>
                      <a:pt x="7113" y="10480"/>
                      <a:pt x="7164" y="10480"/>
                    </a:cubicBezTo>
                    <a:cubicBezTo>
                      <a:pt x="7517" y="10480"/>
                      <a:pt x="7884" y="10363"/>
                      <a:pt x="8160" y="10156"/>
                    </a:cubicBezTo>
                    <a:cubicBezTo>
                      <a:pt x="8359" y="10037"/>
                      <a:pt x="8557" y="9997"/>
                      <a:pt x="8755" y="9878"/>
                    </a:cubicBezTo>
                    <a:cubicBezTo>
                      <a:pt x="9507" y="9522"/>
                      <a:pt x="10141" y="8888"/>
                      <a:pt x="10498" y="8136"/>
                    </a:cubicBezTo>
                    <a:cubicBezTo>
                      <a:pt x="11488" y="6155"/>
                      <a:pt x="11250" y="3818"/>
                      <a:pt x="9943" y="2035"/>
                    </a:cubicBezTo>
                    <a:cubicBezTo>
                      <a:pt x="9270" y="926"/>
                      <a:pt x="8121" y="213"/>
                      <a:pt x="6814" y="55"/>
                    </a:cubicBezTo>
                    <a:cubicBezTo>
                      <a:pt x="6543" y="18"/>
                      <a:pt x="6271" y="0"/>
                      <a:pt x="6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470798" y="1116578"/>
                <a:ext cx="1373660" cy="1751893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15764" extrusionOk="0">
                    <a:moveTo>
                      <a:pt x="6140" y="5801"/>
                    </a:moveTo>
                    <a:lnTo>
                      <a:pt x="6140" y="5801"/>
                    </a:lnTo>
                    <a:cubicBezTo>
                      <a:pt x="6378" y="6475"/>
                      <a:pt x="6220" y="7188"/>
                      <a:pt x="5823" y="7742"/>
                    </a:cubicBezTo>
                    <a:cubicBezTo>
                      <a:pt x="5744" y="7069"/>
                      <a:pt x="5863" y="6396"/>
                      <a:pt x="6140" y="5801"/>
                    </a:cubicBezTo>
                    <a:close/>
                    <a:moveTo>
                      <a:pt x="6542" y="520"/>
                    </a:moveTo>
                    <a:cubicBezTo>
                      <a:pt x="6803" y="520"/>
                      <a:pt x="7066" y="537"/>
                      <a:pt x="7329" y="573"/>
                    </a:cubicBezTo>
                    <a:cubicBezTo>
                      <a:pt x="8636" y="731"/>
                      <a:pt x="9785" y="1444"/>
                      <a:pt x="10458" y="2553"/>
                    </a:cubicBezTo>
                    <a:cubicBezTo>
                      <a:pt x="11805" y="4296"/>
                      <a:pt x="12043" y="6673"/>
                      <a:pt x="11092" y="8654"/>
                    </a:cubicBezTo>
                    <a:cubicBezTo>
                      <a:pt x="10696" y="9446"/>
                      <a:pt x="10102" y="10040"/>
                      <a:pt x="9349" y="10436"/>
                    </a:cubicBezTo>
                    <a:cubicBezTo>
                      <a:pt x="9151" y="10515"/>
                      <a:pt x="8953" y="10595"/>
                      <a:pt x="8755" y="10713"/>
                    </a:cubicBezTo>
                    <a:cubicBezTo>
                      <a:pt x="8398" y="10911"/>
                      <a:pt x="8002" y="11030"/>
                      <a:pt x="7566" y="11030"/>
                    </a:cubicBezTo>
                    <a:cubicBezTo>
                      <a:pt x="7546" y="11027"/>
                      <a:pt x="7526" y="11025"/>
                      <a:pt x="7506" y="11025"/>
                    </a:cubicBezTo>
                    <a:cubicBezTo>
                      <a:pt x="7296" y="11025"/>
                      <a:pt x="7127" y="11209"/>
                      <a:pt x="7091" y="11426"/>
                    </a:cubicBezTo>
                    <a:cubicBezTo>
                      <a:pt x="6972" y="11862"/>
                      <a:pt x="6893" y="12298"/>
                      <a:pt x="6814" y="12734"/>
                    </a:cubicBezTo>
                    <a:lnTo>
                      <a:pt x="5625" y="12496"/>
                    </a:lnTo>
                    <a:lnTo>
                      <a:pt x="4873" y="12377"/>
                    </a:lnTo>
                    <a:cubicBezTo>
                      <a:pt x="4833" y="11228"/>
                      <a:pt x="4754" y="10119"/>
                      <a:pt x="4714" y="9010"/>
                    </a:cubicBezTo>
                    <a:lnTo>
                      <a:pt x="5705" y="8574"/>
                    </a:lnTo>
                    <a:lnTo>
                      <a:pt x="6695" y="9367"/>
                    </a:lnTo>
                    <a:lnTo>
                      <a:pt x="6021" y="11070"/>
                    </a:lnTo>
                    <a:cubicBezTo>
                      <a:pt x="5863" y="11426"/>
                      <a:pt x="5744" y="11743"/>
                      <a:pt x="5625" y="12100"/>
                    </a:cubicBezTo>
                    <a:cubicBezTo>
                      <a:pt x="5625" y="12219"/>
                      <a:pt x="5625" y="12337"/>
                      <a:pt x="5665" y="12456"/>
                    </a:cubicBezTo>
                    <a:cubicBezTo>
                      <a:pt x="5784" y="12417"/>
                      <a:pt x="5942" y="12337"/>
                      <a:pt x="6021" y="12258"/>
                    </a:cubicBezTo>
                    <a:cubicBezTo>
                      <a:pt x="6220" y="11783"/>
                      <a:pt x="6418" y="11308"/>
                      <a:pt x="6616" y="10832"/>
                    </a:cubicBezTo>
                    <a:cubicBezTo>
                      <a:pt x="6814" y="10357"/>
                      <a:pt x="6933" y="10000"/>
                      <a:pt x="7091" y="9604"/>
                    </a:cubicBezTo>
                    <a:cubicBezTo>
                      <a:pt x="7131" y="9446"/>
                      <a:pt x="7289" y="9367"/>
                      <a:pt x="7448" y="9367"/>
                    </a:cubicBezTo>
                    <a:cubicBezTo>
                      <a:pt x="7883" y="9327"/>
                      <a:pt x="8359" y="9129"/>
                      <a:pt x="8715" y="8812"/>
                    </a:cubicBezTo>
                    <a:cubicBezTo>
                      <a:pt x="8874" y="8733"/>
                      <a:pt x="8953" y="8495"/>
                      <a:pt x="8874" y="8337"/>
                    </a:cubicBezTo>
                    <a:lnTo>
                      <a:pt x="8874" y="8337"/>
                    </a:lnTo>
                    <a:cubicBezTo>
                      <a:pt x="8398" y="8535"/>
                      <a:pt x="7923" y="8772"/>
                      <a:pt x="7487" y="8970"/>
                    </a:cubicBezTo>
                    <a:lnTo>
                      <a:pt x="7408" y="8891"/>
                    </a:lnTo>
                    <a:cubicBezTo>
                      <a:pt x="7527" y="8693"/>
                      <a:pt x="7606" y="8455"/>
                      <a:pt x="7685" y="8257"/>
                    </a:cubicBezTo>
                    <a:cubicBezTo>
                      <a:pt x="7764" y="8059"/>
                      <a:pt x="7804" y="7861"/>
                      <a:pt x="7844" y="7624"/>
                    </a:cubicBezTo>
                    <a:cubicBezTo>
                      <a:pt x="7844" y="7505"/>
                      <a:pt x="7804" y="7386"/>
                      <a:pt x="7725" y="7267"/>
                    </a:cubicBezTo>
                    <a:cubicBezTo>
                      <a:pt x="7646" y="7346"/>
                      <a:pt x="7527" y="7426"/>
                      <a:pt x="7487" y="7544"/>
                    </a:cubicBezTo>
                    <a:cubicBezTo>
                      <a:pt x="7329" y="7822"/>
                      <a:pt x="7210" y="8139"/>
                      <a:pt x="7051" y="8455"/>
                    </a:cubicBezTo>
                    <a:cubicBezTo>
                      <a:pt x="7012" y="8614"/>
                      <a:pt x="6972" y="8733"/>
                      <a:pt x="6893" y="8891"/>
                    </a:cubicBezTo>
                    <a:cubicBezTo>
                      <a:pt x="6536" y="8812"/>
                      <a:pt x="6220" y="8574"/>
                      <a:pt x="6021" y="8257"/>
                    </a:cubicBezTo>
                    <a:cubicBezTo>
                      <a:pt x="6576" y="7703"/>
                      <a:pt x="6814" y="6911"/>
                      <a:pt x="6695" y="6158"/>
                    </a:cubicBezTo>
                    <a:cubicBezTo>
                      <a:pt x="6695" y="6039"/>
                      <a:pt x="6695" y="5920"/>
                      <a:pt x="6655" y="5801"/>
                    </a:cubicBezTo>
                    <a:cubicBezTo>
                      <a:pt x="6576" y="5643"/>
                      <a:pt x="6457" y="5445"/>
                      <a:pt x="6338" y="5445"/>
                    </a:cubicBezTo>
                    <a:cubicBezTo>
                      <a:pt x="6140" y="5445"/>
                      <a:pt x="5982" y="5524"/>
                      <a:pt x="5863" y="5683"/>
                    </a:cubicBezTo>
                    <a:cubicBezTo>
                      <a:pt x="5744" y="5841"/>
                      <a:pt x="5665" y="6039"/>
                      <a:pt x="5625" y="6277"/>
                    </a:cubicBezTo>
                    <a:cubicBezTo>
                      <a:pt x="5467" y="6831"/>
                      <a:pt x="5427" y="7426"/>
                      <a:pt x="5507" y="8020"/>
                    </a:cubicBezTo>
                    <a:cubicBezTo>
                      <a:pt x="5507" y="8099"/>
                      <a:pt x="5507" y="8178"/>
                      <a:pt x="5427" y="8218"/>
                    </a:cubicBezTo>
                    <a:cubicBezTo>
                      <a:pt x="5229" y="8376"/>
                      <a:pt x="4992" y="8455"/>
                      <a:pt x="4714" y="8614"/>
                    </a:cubicBezTo>
                    <a:cubicBezTo>
                      <a:pt x="4714" y="8297"/>
                      <a:pt x="4754" y="8020"/>
                      <a:pt x="4754" y="7742"/>
                    </a:cubicBezTo>
                    <a:cubicBezTo>
                      <a:pt x="4754" y="7505"/>
                      <a:pt x="4754" y="7109"/>
                      <a:pt x="4714" y="6752"/>
                    </a:cubicBezTo>
                    <a:cubicBezTo>
                      <a:pt x="4714" y="6713"/>
                      <a:pt x="4635" y="6633"/>
                      <a:pt x="4595" y="6554"/>
                    </a:cubicBezTo>
                    <a:cubicBezTo>
                      <a:pt x="4556" y="6633"/>
                      <a:pt x="4477" y="6673"/>
                      <a:pt x="4437" y="6752"/>
                    </a:cubicBezTo>
                    <a:cubicBezTo>
                      <a:pt x="4358" y="7188"/>
                      <a:pt x="4318" y="7624"/>
                      <a:pt x="4279" y="8059"/>
                    </a:cubicBezTo>
                    <a:lnTo>
                      <a:pt x="4279" y="8495"/>
                    </a:lnTo>
                    <a:cubicBezTo>
                      <a:pt x="4160" y="8416"/>
                      <a:pt x="4001" y="8376"/>
                      <a:pt x="3962" y="8297"/>
                    </a:cubicBezTo>
                    <a:cubicBezTo>
                      <a:pt x="3764" y="8059"/>
                      <a:pt x="3645" y="7822"/>
                      <a:pt x="3447" y="7544"/>
                    </a:cubicBezTo>
                    <a:cubicBezTo>
                      <a:pt x="3407" y="7465"/>
                      <a:pt x="3328" y="7426"/>
                      <a:pt x="3249" y="7346"/>
                    </a:cubicBezTo>
                    <a:cubicBezTo>
                      <a:pt x="3209" y="7426"/>
                      <a:pt x="3130" y="7544"/>
                      <a:pt x="3169" y="7624"/>
                    </a:cubicBezTo>
                    <a:cubicBezTo>
                      <a:pt x="3209" y="8139"/>
                      <a:pt x="3566" y="8574"/>
                      <a:pt x="4041" y="8812"/>
                    </a:cubicBezTo>
                    <a:cubicBezTo>
                      <a:pt x="4199" y="8852"/>
                      <a:pt x="4279" y="9010"/>
                      <a:pt x="4279" y="9208"/>
                    </a:cubicBezTo>
                    <a:cubicBezTo>
                      <a:pt x="4318" y="10080"/>
                      <a:pt x="4397" y="10911"/>
                      <a:pt x="4477" y="11783"/>
                    </a:cubicBezTo>
                    <a:cubicBezTo>
                      <a:pt x="4477" y="11941"/>
                      <a:pt x="4516" y="12100"/>
                      <a:pt x="4556" y="12337"/>
                    </a:cubicBezTo>
                    <a:lnTo>
                      <a:pt x="3169" y="12139"/>
                    </a:lnTo>
                    <a:cubicBezTo>
                      <a:pt x="3288" y="11624"/>
                      <a:pt x="3367" y="11149"/>
                      <a:pt x="3526" y="10674"/>
                    </a:cubicBezTo>
                    <a:cubicBezTo>
                      <a:pt x="3605" y="10515"/>
                      <a:pt x="3566" y="10317"/>
                      <a:pt x="3407" y="10238"/>
                    </a:cubicBezTo>
                    <a:cubicBezTo>
                      <a:pt x="3328" y="10159"/>
                      <a:pt x="3209" y="10119"/>
                      <a:pt x="3130" y="10080"/>
                    </a:cubicBezTo>
                    <a:cubicBezTo>
                      <a:pt x="2338" y="9763"/>
                      <a:pt x="1704" y="9168"/>
                      <a:pt x="1308" y="8376"/>
                    </a:cubicBezTo>
                    <a:cubicBezTo>
                      <a:pt x="832" y="7584"/>
                      <a:pt x="555" y="6673"/>
                      <a:pt x="555" y="5722"/>
                    </a:cubicBezTo>
                    <a:cubicBezTo>
                      <a:pt x="595" y="4613"/>
                      <a:pt x="1070" y="3504"/>
                      <a:pt x="1862" y="2712"/>
                    </a:cubicBezTo>
                    <a:cubicBezTo>
                      <a:pt x="3037" y="1329"/>
                      <a:pt x="4755" y="520"/>
                      <a:pt x="6542" y="520"/>
                    </a:cubicBezTo>
                    <a:close/>
                    <a:moveTo>
                      <a:pt x="2496" y="14041"/>
                    </a:moveTo>
                    <a:lnTo>
                      <a:pt x="6140" y="14754"/>
                    </a:lnTo>
                    <a:cubicBezTo>
                      <a:pt x="5767" y="15127"/>
                      <a:pt x="5308" y="15326"/>
                      <a:pt x="4810" y="15326"/>
                    </a:cubicBezTo>
                    <a:cubicBezTo>
                      <a:pt x="4727" y="15326"/>
                      <a:pt x="4642" y="15320"/>
                      <a:pt x="4556" y="15308"/>
                    </a:cubicBezTo>
                    <a:cubicBezTo>
                      <a:pt x="3922" y="15269"/>
                      <a:pt x="3328" y="15071"/>
                      <a:pt x="2813" y="14714"/>
                    </a:cubicBezTo>
                    <a:cubicBezTo>
                      <a:pt x="2575" y="14595"/>
                      <a:pt x="2456" y="14318"/>
                      <a:pt x="2496" y="14041"/>
                    </a:cubicBezTo>
                    <a:close/>
                    <a:moveTo>
                      <a:pt x="6501" y="1"/>
                    </a:moveTo>
                    <a:cubicBezTo>
                      <a:pt x="4494" y="1"/>
                      <a:pt x="2594" y="933"/>
                      <a:pt x="1308" y="2514"/>
                    </a:cubicBezTo>
                    <a:cubicBezTo>
                      <a:pt x="476" y="3385"/>
                      <a:pt x="40" y="4573"/>
                      <a:pt x="0" y="5801"/>
                    </a:cubicBezTo>
                    <a:cubicBezTo>
                      <a:pt x="40" y="6792"/>
                      <a:pt x="317" y="7742"/>
                      <a:pt x="793" y="8574"/>
                    </a:cubicBezTo>
                    <a:cubicBezTo>
                      <a:pt x="1149" y="9367"/>
                      <a:pt x="1783" y="10000"/>
                      <a:pt x="2615" y="10357"/>
                    </a:cubicBezTo>
                    <a:lnTo>
                      <a:pt x="3051" y="10555"/>
                    </a:lnTo>
                    <a:cubicBezTo>
                      <a:pt x="2892" y="11030"/>
                      <a:pt x="2773" y="11545"/>
                      <a:pt x="2615" y="12021"/>
                    </a:cubicBezTo>
                    <a:cubicBezTo>
                      <a:pt x="2417" y="11981"/>
                      <a:pt x="2219" y="11941"/>
                      <a:pt x="2021" y="11902"/>
                    </a:cubicBezTo>
                    <a:cubicBezTo>
                      <a:pt x="1941" y="11902"/>
                      <a:pt x="1823" y="11981"/>
                      <a:pt x="1783" y="12021"/>
                    </a:cubicBezTo>
                    <a:cubicBezTo>
                      <a:pt x="1704" y="12337"/>
                      <a:pt x="1625" y="12654"/>
                      <a:pt x="1545" y="12971"/>
                    </a:cubicBezTo>
                    <a:cubicBezTo>
                      <a:pt x="1426" y="13684"/>
                      <a:pt x="1426" y="13684"/>
                      <a:pt x="2100" y="13962"/>
                    </a:cubicBezTo>
                    <a:cubicBezTo>
                      <a:pt x="2219" y="14793"/>
                      <a:pt x="2298" y="14952"/>
                      <a:pt x="2892" y="15269"/>
                    </a:cubicBezTo>
                    <a:cubicBezTo>
                      <a:pt x="3486" y="15599"/>
                      <a:pt x="4135" y="15764"/>
                      <a:pt x="4794" y="15764"/>
                    </a:cubicBezTo>
                    <a:cubicBezTo>
                      <a:pt x="4926" y="15764"/>
                      <a:pt x="5058" y="15757"/>
                      <a:pt x="5190" y="15744"/>
                    </a:cubicBezTo>
                    <a:cubicBezTo>
                      <a:pt x="5784" y="15665"/>
                      <a:pt x="6259" y="15348"/>
                      <a:pt x="6536" y="14833"/>
                    </a:cubicBezTo>
                    <a:cubicBezTo>
                      <a:pt x="6695" y="14873"/>
                      <a:pt x="6853" y="14873"/>
                      <a:pt x="7051" y="14873"/>
                    </a:cubicBezTo>
                    <a:cubicBezTo>
                      <a:pt x="7170" y="14873"/>
                      <a:pt x="7329" y="14793"/>
                      <a:pt x="7368" y="14675"/>
                    </a:cubicBezTo>
                    <a:cubicBezTo>
                      <a:pt x="7448" y="14318"/>
                      <a:pt x="7527" y="13962"/>
                      <a:pt x="7566" y="13605"/>
                    </a:cubicBezTo>
                    <a:cubicBezTo>
                      <a:pt x="7566" y="13486"/>
                      <a:pt x="7448" y="13328"/>
                      <a:pt x="7646" y="13209"/>
                    </a:cubicBezTo>
                    <a:cubicBezTo>
                      <a:pt x="7606" y="13011"/>
                      <a:pt x="7448" y="12892"/>
                      <a:pt x="7249" y="12852"/>
                    </a:cubicBezTo>
                    <a:cubicBezTo>
                      <a:pt x="7329" y="12377"/>
                      <a:pt x="7408" y="11941"/>
                      <a:pt x="7487" y="11466"/>
                    </a:cubicBezTo>
                    <a:cubicBezTo>
                      <a:pt x="7543" y="11470"/>
                      <a:pt x="7600" y="11472"/>
                      <a:pt x="7657" y="11472"/>
                    </a:cubicBezTo>
                    <a:cubicBezTo>
                      <a:pt x="8168" y="11472"/>
                      <a:pt x="8724" y="11315"/>
                      <a:pt x="9151" y="11030"/>
                    </a:cubicBezTo>
                    <a:cubicBezTo>
                      <a:pt x="9230" y="10991"/>
                      <a:pt x="9309" y="10951"/>
                      <a:pt x="9349" y="10911"/>
                    </a:cubicBezTo>
                    <a:cubicBezTo>
                      <a:pt x="10616" y="10357"/>
                      <a:pt x="11528" y="9248"/>
                      <a:pt x="11884" y="7940"/>
                    </a:cubicBezTo>
                    <a:cubicBezTo>
                      <a:pt x="12359" y="6237"/>
                      <a:pt x="12122" y="4415"/>
                      <a:pt x="11250" y="2910"/>
                    </a:cubicBezTo>
                    <a:cubicBezTo>
                      <a:pt x="10339" y="1246"/>
                      <a:pt x="8953" y="137"/>
                      <a:pt x="6972" y="18"/>
                    </a:cubicBezTo>
                    <a:cubicBezTo>
                      <a:pt x="6815" y="7"/>
                      <a:pt x="6658" y="1"/>
                      <a:pt x="6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8588914" y="1744695"/>
                <a:ext cx="92578" cy="2015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814" extrusionOk="0">
                    <a:moveTo>
                      <a:pt x="145" y="1"/>
                    </a:moveTo>
                    <a:cubicBezTo>
                      <a:pt x="100" y="1"/>
                      <a:pt x="60" y="11"/>
                      <a:pt x="41" y="31"/>
                    </a:cubicBezTo>
                    <a:cubicBezTo>
                      <a:pt x="1" y="110"/>
                      <a:pt x="1" y="189"/>
                      <a:pt x="41" y="268"/>
                    </a:cubicBezTo>
                    <a:cubicBezTo>
                      <a:pt x="239" y="664"/>
                      <a:pt x="318" y="1100"/>
                      <a:pt x="318" y="1536"/>
                    </a:cubicBezTo>
                    <a:cubicBezTo>
                      <a:pt x="318" y="1615"/>
                      <a:pt x="357" y="1694"/>
                      <a:pt x="397" y="1813"/>
                    </a:cubicBezTo>
                    <a:cubicBezTo>
                      <a:pt x="516" y="1734"/>
                      <a:pt x="595" y="1655"/>
                      <a:pt x="674" y="1615"/>
                    </a:cubicBezTo>
                    <a:cubicBezTo>
                      <a:pt x="674" y="1536"/>
                      <a:pt x="714" y="1496"/>
                      <a:pt x="714" y="1417"/>
                    </a:cubicBezTo>
                    <a:cubicBezTo>
                      <a:pt x="833" y="1061"/>
                      <a:pt x="793" y="704"/>
                      <a:pt x="635" y="387"/>
                    </a:cubicBezTo>
                    <a:cubicBezTo>
                      <a:pt x="516" y="229"/>
                      <a:pt x="397" y="110"/>
                      <a:pt x="278" y="31"/>
                    </a:cubicBezTo>
                    <a:cubicBezTo>
                      <a:pt x="239" y="11"/>
                      <a:pt x="18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8461332" y="1423524"/>
                <a:ext cx="202604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08" extrusionOk="0">
                    <a:moveTo>
                      <a:pt x="260" y="1"/>
                    </a:moveTo>
                    <a:cubicBezTo>
                      <a:pt x="152" y="1"/>
                      <a:pt x="51" y="48"/>
                      <a:pt x="0" y="227"/>
                    </a:cubicBezTo>
                    <a:cubicBezTo>
                      <a:pt x="872" y="583"/>
                      <a:pt x="1030" y="1495"/>
                      <a:pt x="1545" y="2208"/>
                    </a:cubicBezTo>
                    <a:cubicBezTo>
                      <a:pt x="1585" y="2168"/>
                      <a:pt x="1624" y="2089"/>
                      <a:pt x="1664" y="2049"/>
                    </a:cubicBezTo>
                    <a:cubicBezTo>
                      <a:pt x="1822" y="1415"/>
                      <a:pt x="1070" y="148"/>
                      <a:pt x="436" y="29"/>
                    </a:cubicBezTo>
                    <a:cubicBezTo>
                      <a:pt x="380" y="15"/>
                      <a:pt x="319" y="1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8456887" y="1620338"/>
                <a:ext cx="79352" cy="24671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220" extrusionOk="0">
                    <a:moveTo>
                      <a:pt x="40" y="1"/>
                    </a:moveTo>
                    <a:cubicBezTo>
                      <a:pt x="40" y="120"/>
                      <a:pt x="1" y="199"/>
                      <a:pt x="1" y="278"/>
                    </a:cubicBezTo>
                    <a:cubicBezTo>
                      <a:pt x="1" y="318"/>
                      <a:pt x="1" y="357"/>
                      <a:pt x="1" y="397"/>
                    </a:cubicBezTo>
                    <a:cubicBezTo>
                      <a:pt x="159" y="833"/>
                      <a:pt x="199" y="1268"/>
                      <a:pt x="119" y="1704"/>
                    </a:cubicBezTo>
                    <a:lnTo>
                      <a:pt x="119" y="2219"/>
                    </a:lnTo>
                    <a:lnTo>
                      <a:pt x="199" y="2219"/>
                    </a:lnTo>
                    <a:cubicBezTo>
                      <a:pt x="436" y="1981"/>
                      <a:pt x="555" y="1704"/>
                      <a:pt x="634" y="1427"/>
                    </a:cubicBezTo>
                    <a:cubicBezTo>
                      <a:pt x="714" y="952"/>
                      <a:pt x="595" y="516"/>
                      <a:pt x="317" y="120"/>
                    </a:cubicBezTo>
                    <a:cubicBezTo>
                      <a:pt x="278" y="80"/>
                      <a:pt x="159" y="4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734963" y="1607113"/>
                <a:ext cx="74907" cy="18948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705" extrusionOk="0">
                    <a:moveTo>
                      <a:pt x="555" y="1"/>
                    </a:moveTo>
                    <a:cubicBezTo>
                      <a:pt x="475" y="80"/>
                      <a:pt x="317" y="80"/>
                      <a:pt x="277" y="159"/>
                    </a:cubicBezTo>
                    <a:cubicBezTo>
                      <a:pt x="159" y="476"/>
                      <a:pt x="79" y="793"/>
                      <a:pt x="40" y="1110"/>
                    </a:cubicBezTo>
                    <a:cubicBezTo>
                      <a:pt x="0" y="1348"/>
                      <a:pt x="119" y="1585"/>
                      <a:pt x="317" y="1704"/>
                    </a:cubicBezTo>
                    <a:lnTo>
                      <a:pt x="555" y="635"/>
                    </a:lnTo>
                    <a:cubicBezTo>
                      <a:pt x="594" y="556"/>
                      <a:pt x="634" y="437"/>
                      <a:pt x="674" y="318"/>
                    </a:cubicBezTo>
                    <a:cubicBezTo>
                      <a:pt x="634" y="239"/>
                      <a:pt x="594" y="120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602825" y="1730470"/>
                <a:ext cx="79352" cy="21137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902" extrusionOk="0">
                    <a:moveTo>
                      <a:pt x="437" y="0"/>
                    </a:moveTo>
                    <a:cubicBezTo>
                      <a:pt x="357" y="79"/>
                      <a:pt x="238" y="119"/>
                      <a:pt x="199" y="198"/>
                    </a:cubicBezTo>
                    <a:cubicBezTo>
                      <a:pt x="1" y="674"/>
                      <a:pt x="80" y="1228"/>
                      <a:pt x="357" y="1703"/>
                    </a:cubicBezTo>
                    <a:cubicBezTo>
                      <a:pt x="397" y="1783"/>
                      <a:pt x="555" y="1822"/>
                      <a:pt x="674" y="1902"/>
                    </a:cubicBezTo>
                    <a:lnTo>
                      <a:pt x="714" y="1822"/>
                    </a:lnTo>
                    <a:cubicBezTo>
                      <a:pt x="714" y="1743"/>
                      <a:pt x="714" y="1703"/>
                      <a:pt x="674" y="1624"/>
                    </a:cubicBezTo>
                    <a:cubicBezTo>
                      <a:pt x="555" y="1189"/>
                      <a:pt x="476" y="713"/>
                      <a:pt x="555" y="277"/>
                    </a:cubicBezTo>
                    <a:cubicBezTo>
                      <a:pt x="555" y="198"/>
                      <a:pt x="476" y="79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629275" y="1453085"/>
                <a:ext cx="118917" cy="22026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982" extrusionOk="0">
                    <a:moveTo>
                      <a:pt x="872" y="1"/>
                    </a:moveTo>
                    <a:cubicBezTo>
                      <a:pt x="713" y="80"/>
                      <a:pt x="595" y="159"/>
                      <a:pt x="476" y="278"/>
                    </a:cubicBezTo>
                    <a:cubicBezTo>
                      <a:pt x="357" y="516"/>
                      <a:pt x="238" y="753"/>
                      <a:pt x="159" y="1030"/>
                    </a:cubicBezTo>
                    <a:cubicBezTo>
                      <a:pt x="40" y="1347"/>
                      <a:pt x="0" y="1664"/>
                      <a:pt x="40" y="1981"/>
                    </a:cubicBezTo>
                    <a:lnTo>
                      <a:pt x="159" y="1981"/>
                    </a:lnTo>
                    <a:lnTo>
                      <a:pt x="397" y="1506"/>
                    </a:lnTo>
                    <a:cubicBezTo>
                      <a:pt x="595" y="1070"/>
                      <a:pt x="674" y="595"/>
                      <a:pt x="1030" y="278"/>
                    </a:cubicBezTo>
                    <a:cubicBezTo>
                      <a:pt x="1070" y="199"/>
                      <a:pt x="1070" y="159"/>
                      <a:pt x="1030" y="119"/>
                    </a:cubicBezTo>
                    <a:cubicBezTo>
                      <a:pt x="991" y="80"/>
                      <a:pt x="912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990;p39"/>
            <p:cNvSpPr/>
            <p:nvPr/>
          </p:nvSpPr>
          <p:spPr>
            <a:xfrm>
              <a:off x="4410826" y="380764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4121851" y="388602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4085376" y="43602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5020526" y="40235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9"/>
          <p:cNvGrpSpPr/>
          <p:nvPr/>
        </p:nvGrpSpPr>
        <p:grpSpPr>
          <a:xfrm>
            <a:off x="497721" y="751144"/>
            <a:ext cx="253204" cy="251068"/>
            <a:chOff x="3536277" y="1668288"/>
            <a:chExt cx="475769" cy="465027"/>
          </a:xfrm>
        </p:grpSpPr>
        <p:sp>
          <p:nvSpPr>
            <p:cNvPr id="995" name="Google Shape;995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9"/>
          <p:cNvGrpSpPr/>
          <p:nvPr/>
        </p:nvGrpSpPr>
        <p:grpSpPr>
          <a:xfrm>
            <a:off x="545938" y="3107284"/>
            <a:ext cx="412172" cy="446850"/>
            <a:chOff x="545938" y="3107284"/>
            <a:chExt cx="412172" cy="446850"/>
          </a:xfrm>
        </p:grpSpPr>
        <p:sp>
          <p:nvSpPr>
            <p:cNvPr id="998" name="Google Shape;998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39"/>
          <p:cNvGrpSpPr/>
          <p:nvPr/>
        </p:nvGrpSpPr>
        <p:grpSpPr>
          <a:xfrm rot="10800000">
            <a:off x="8334013" y="3409784"/>
            <a:ext cx="412172" cy="446850"/>
            <a:chOff x="545938" y="3107284"/>
            <a:chExt cx="412172" cy="446850"/>
          </a:xfrm>
        </p:grpSpPr>
        <p:sp>
          <p:nvSpPr>
            <p:cNvPr id="1001" name="Google Shape;1001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9"/>
          <p:cNvGrpSpPr/>
          <p:nvPr/>
        </p:nvGrpSpPr>
        <p:grpSpPr>
          <a:xfrm>
            <a:off x="8456725" y="1770899"/>
            <a:ext cx="166752" cy="184433"/>
            <a:chOff x="5414907" y="2017485"/>
            <a:chExt cx="220338" cy="243702"/>
          </a:xfrm>
        </p:grpSpPr>
        <p:sp>
          <p:nvSpPr>
            <p:cNvPr id="1004" name="Google Shape;1004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22;p51">
            <a:extLst>
              <a:ext uri="{FF2B5EF4-FFF2-40B4-BE49-F238E27FC236}">
                <a16:creationId xmlns="" xmlns:a16="http://schemas.microsoft.com/office/drawing/2014/main" id="{94A2B2F3-A15C-44C6-B085-7E92146968A2}"/>
              </a:ext>
            </a:extLst>
          </p:cNvPr>
          <p:cNvSpPr/>
          <p:nvPr/>
        </p:nvSpPr>
        <p:spPr>
          <a:xfrm>
            <a:off x="-150" y="2266425"/>
            <a:ext cx="9144283" cy="43151"/>
          </a:xfrm>
          <a:custGeom>
            <a:avLst/>
            <a:gdLst/>
            <a:ahLst/>
            <a:cxnLst/>
            <a:rect l="l" t="t" r="r" b="b"/>
            <a:pathLst>
              <a:path w="227753" h="6703" extrusionOk="0">
                <a:moveTo>
                  <a:pt x="0" y="4616"/>
                </a:moveTo>
                <a:cubicBezTo>
                  <a:pt x="9837" y="6254"/>
                  <a:pt x="19948" y="4577"/>
                  <a:pt x="29915" y="4898"/>
                </a:cubicBezTo>
                <a:cubicBezTo>
                  <a:pt x="57280" y="5780"/>
                  <a:pt x="84686" y="7448"/>
                  <a:pt x="112042" y="6309"/>
                </a:cubicBezTo>
                <a:cubicBezTo>
                  <a:pt x="127352" y="5672"/>
                  <a:pt x="142543" y="3303"/>
                  <a:pt x="157762" y="1511"/>
                </a:cubicBezTo>
                <a:cubicBezTo>
                  <a:pt x="180934" y="-1218"/>
                  <a:pt x="204421" y="665"/>
                  <a:pt x="227753" y="665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" name="Google Shape;1323;p51">
            <a:extLst>
              <a:ext uri="{FF2B5EF4-FFF2-40B4-BE49-F238E27FC236}">
                <a16:creationId xmlns="" xmlns:a16="http://schemas.microsoft.com/office/drawing/2014/main" id="{A4B14BDA-EF3F-4DDB-A76E-BAEC11113206}"/>
              </a:ext>
            </a:extLst>
          </p:cNvPr>
          <p:cNvGrpSpPr/>
          <p:nvPr/>
        </p:nvGrpSpPr>
        <p:grpSpPr>
          <a:xfrm>
            <a:off x="6804000" y="1691085"/>
            <a:ext cx="1373162" cy="1193820"/>
            <a:chOff x="1240825" y="240075"/>
            <a:chExt cx="5918800" cy="5145775"/>
          </a:xfrm>
        </p:grpSpPr>
        <p:sp>
          <p:nvSpPr>
            <p:cNvPr id="17" name="Google Shape;1324;p51">
              <a:extLst>
                <a:ext uri="{FF2B5EF4-FFF2-40B4-BE49-F238E27FC236}">
                  <a16:creationId xmlns="" xmlns:a16="http://schemas.microsoft.com/office/drawing/2014/main" id="{45897435-C818-4A66-94F3-D606D4D39668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5;p51">
              <a:extLst>
                <a:ext uri="{FF2B5EF4-FFF2-40B4-BE49-F238E27FC236}">
                  <a16:creationId xmlns="" xmlns:a16="http://schemas.microsoft.com/office/drawing/2014/main" id="{22A09FCC-3F26-4F84-82F0-FA8A30E1BCB0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326;p51">
            <a:extLst>
              <a:ext uri="{FF2B5EF4-FFF2-40B4-BE49-F238E27FC236}">
                <a16:creationId xmlns="" xmlns:a16="http://schemas.microsoft.com/office/drawing/2014/main" id="{D1869921-EE78-4045-AF82-6B15E9D07676}"/>
              </a:ext>
            </a:extLst>
          </p:cNvPr>
          <p:cNvGrpSpPr/>
          <p:nvPr/>
        </p:nvGrpSpPr>
        <p:grpSpPr>
          <a:xfrm>
            <a:off x="7132150" y="1981949"/>
            <a:ext cx="508187" cy="612088"/>
            <a:chOff x="3109710" y="2095807"/>
            <a:chExt cx="543632" cy="654709"/>
          </a:xfrm>
        </p:grpSpPr>
        <p:sp>
          <p:nvSpPr>
            <p:cNvPr id="20" name="Google Shape;1327;p51">
              <a:extLst>
                <a:ext uri="{FF2B5EF4-FFF2-40B4-BE49-F238E27FC236}">
                  <a16:creationId xmlns="" xmlns:a16="http://schemas.microsoft.com/office/drawing/2014/main" id="{81B8EC65-5302-4FAE-BF6E-FD4B6F190318}"/>
                </a:ext>
              </a:extLst>
            </p:cNvPr>
            <p:cNvSpPr/>
            <p:nvPr/>
          </p:nvSpPr>
          <p:spPr>
            <a:xfrm>
              <a:off x="3142731" y="2110703"/>
              <a:ext cx="495734" cy="625462"/>
            </a:xfrm>
            <a:custGeom>
              <a:avLst/>
              <a:gdLst/>
              <a:ahLst/>
              <a:cxnLst/>
              <a:rect l="l" t="t" r="r" b="b"/>
              <a:pathLst>
                <a:path w="28255" h="35649" extrusionOk="0">
                  <a:moveTo>
                    <a:pt x="15285" y="1"/>
                  </a:moveTo>
                  <a:cubicBezTo>
                    <a:pt x="12303" y="1"/>
                    <a:pt x="9447" y="1102"/>
                    <a:pt x="7230" y="3143"/>
                  </a:cubicBezTo>
                  <a:cubicBezTo>
                    <a:pt x="4574" y="5615"/>
                    <a:pt x="3836" y="9119"/>
                    <a:pt x="7414" y="11258"/>
                  </a:cubicBezTo>
                  <a:cubicBezTo>
                    <a:pt x="7488" y="11332"/>
                    <a:pt x="7562" y="11406"/>
                    <a:pt x="7562" y="11516"/>
                  </a:cubicBezTo>
                  <a:cubicBezTo>
                    <a:pt x="10712" y="11516"/>
                    <a:pt x="12194" y="7521"/>
                    <a:pt x="15279" y="7521"/>
                  </a:cubicBezTo>
                  <a:cubicBezTo>
                    <a:pt x="15373" y="7521"/>
                    <a:pt x="15469" y="7525"/>
                    <a:pt x="15566" y="7533"/>
                  </a:cubicBezTo>
                  <a:cubicBezTo>
                    <a:pt x="17115" y="7680"/>
                    <a:pt x="18369" y="8787"/>
                    <a:pt x="18148" y="10373"/>
                  </a:cubicBezTo>
                  <a:cubicBezTo>
                    <a:pt x="18116" y="10501"/>
                    <a:pt x="18000" y="10601"/>
                    <a:pt x="17874" y="10601"/>
                  </a:cubicBezTo>
                  <a:cubicBezTo>
                    <a:pt x="17854" y="10601"/>
                    <a:pt x="17835" y="10599"/>
                    <a:pt x="17816" y="10594"/>
                  </a:cubicBezTo>
                  <a:cubicBezTo>
                    <a:pt x="17668" y="12143"/>
                    <a:pt x="15750" y="13029"/>
                    <a:pt x="14312" y="13250"/>
                  </a:cubicBezTo>
                  <a:cubicBezTo>
                    <a:pt x="12652" y="13471"/>
                    <a:pt x="10660" y="13066"/>
                    <a:pt x="9295" y="14246"/>
                  </a:cubicBezTo>
                  <a:cubicBezTo>
                    <a:pt x="8078" y="15242"/>
                    <a:pt x="8004" y="16828"/>
                    <a:pt x="8594" y="18156"/>
                  </a:cubicBezTo>
                  <a:cubicBezTo>
                    <a:pt x="8631" y="18156"/>
                    <a:pt x="8668" y="18156"/>
                    <a:pt x="8705" y="18193"/>
                  </a:cubicBezTo>
                  <a:cubicBezTo>
                    <a:pt x="9496" y="19140"/>
                    <a:pt x="10502" y="19444"/>
                    <a:pt x="11616" y="19444"/>
                  </a:cubicBezTo>
                  <a:cubicBezTo>
                    <a:pt x="13619" y="19444"/>
                    <a:pt x="15970" y="18460"/>
                    <a:pt x="18043" y="18460"/>
                  </a:cubicBezTo>
                  <a:cubicBezTo>
                    <a:pt x="18634" y="18460"/>
                    <a:pt x="19202" y="18540"/>
                    <a:pt x="19734" y="18746"/>
                  </a:cubicBezTo>
                  <a:cubicBezTo>
                    <a:pt x="21910" y="19594"/>
                    <a:pt x="22758" y="21770"/>
                    <a:pt x="21578" y="23799"/>
                  </a:cubicBezTo>
                  <a:cubicBezTo>
                    <a:pt x="20204" y="26230"/>
                    <a:pt x="16945" y="27719"/>
                    <a:pt x="14181" y="27719"/>
                  </a:cubicBezTo>
                  <a:cubicBezTo>
                    <a:pt x="14051" y="27719"/>
                    <a:pt x="13922" y="27716"/>
                    <a:pt x="13795" y="27709"/>
                  </a:cubicBezTo>
                  <a:cubicBezTo>
                    <a:pt x="10512" y="27561"/>
                    <a:pt x="8373" y="24906"/>
                    <a:pt x="6086" y="22914"/>
                  </a:cubicBezTo>
                  <a:cubicBezTo>
                    <a:pt x="6012" y="22877"/>
                    <a:pt x="5975" y="22803"/>
                    <a:pt x="5975" y="22729"/>
                  </a:cubicBezTo>
                  <a:lnTo>
                    <a:pt x="5902" y="22729"/>
                  </a:lnTo>
                  <a:cubicBezTo>
                    <a:pt x="5902" y="22840"/>
                    <a:pt x="5828" y="22914"/>
                    <a:pt x="5717" y="22951"/>
                  </a:cubicBezTo>
                  <a:cubicBezTo>
                    <a:pt x="3652" y="23725"/>
                    <a:pt x="1697" y="26344"/>
                    <a:pt x="1033" y="28484"/>
                  </a:cubicBezTo>
                  <a:cubicBezTo>
                    <a:pt x="0" y="31693"/>
                    <a:pt x="2951" y="33647"/>
                    <a:pt x="5607" y="34643"/>
                  </a:cubicBezTo>
                  <a:cubicBezTo>
                    <a:pt x="7570" y="35315"/>
                    <a:pt x="9630" y="35649"/>
                    <a:pt x="11692" y="35649"/>
                  </a:cubicBezTo>
                  <a:cubicBezTo>
                    <a:pt x="14047" y="35649"/>
                    <a:pt x="16405" y="35213"/>
                    <a:pt x="18627" y="34348"/>
                  </a:cubicBezTo>
                  <a:cubicBezTo>
                    <a:pt x="23090" y="32652"/>
                    <a:pt x="26853" y="29074"/>
                    <a:pt x="27590" y="24168"/>
                  </a:cubicBezTo>
                  <a:cubicBezTo>
                    <a:pt x="28254" y="19705"/>
                    <a:pt x="25709" y="15279"/>
                    <a:pt x="21246" y="14098"/>
                  </a:cubicBezTo>
                  <a:cubicBezTo>
                    <a:pt x="20800" y="13961"/>
                    <a:pt x="20897" y="13312"/>
                    <a:pt x="21328" y="13312"/>
                  </a:cubicBezTo>
                  <a:cubicBezTo>
                    <a:pt x="21361" y="13312"/>
                    <a:pt x="21395" y="13316"/>
                    <a:pt x="21430" y="13324"/>
                  </a:cubicBezTo>
                  <a:cubicBezTo>
                    <a:pt x="23754" y="11479"/>
                    <a:pt x="25008" y="7828"/>
                    <a:pt x="24123" y="4951"/>
                  </a:cubicBezTo>
                  <a:cubicBezTo>
                    <a:pt x="23127" y="1631"/>
                    <a:pt x="18848" y="156"/>
                    <a:pt x="15713" y="8"/>
                  </a:cubicBezTo>
                  <a:cubicBezTo>
                    <a:pt x="15570" y="3"/>
                    <a:pt x="15427" y="1"/>
                    <a:pt x="15285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8;p51">
              <a:extLst>
                <a:ext uri="{FF2B5EF4-FFF2-40B4-BE49-F238E27FC236}">
                  <a16:creationId xmlns="" xmlns:a16="http://schemas.microsoft.com/office/drawing/2014/main" id="{A65BB7CB-76D5-42D6-9E02-DE5D7F4DCC92}"/>
                </a:ext>
              </a:extLst>
            </p:cNvPr>
            <p:cNvSpPr/>
            <p:nvPr/>
          </p:nvSpPr>
          <p:spPr>
            <a:xfrm>
              <a:off x="3109710" y="2095807"/>
              <a:ext cx="543632" cy="654709"/>
            </a:xfrm>
            <a:custGeom>
              <a:avLst/>
              <a:gdLst/>
              <a:ahLst/>
              <a:cxnLst/>
              <a:rect l="l" t="t" r="r" b="b"/>
              <a:pathLst>
                <a:path w="30985" h="37316" extrusionOk="0">
                  <a:moveTo>
                    <a:pt x="17134" y="0"/>
                  </a:moveTo>
                  <a:cubicBezTo>
                    <a:pt x="13246" y="0"/>
                    <a:pt x="9571" y="1790"/>
                    <a:pt x="7194" y="4878"/>
                  </a:cubicBezTo>
                  <a:cubicBezTo>
                    <a:pt x="5165" y="7533"/>
                    <a:pt x="5792" y="10742"/>
                    <a:pt x="8558" y="12476"/>
                  </a:cubicBezTo>
                  <a:cubicBezTo>
                    <a:pt x="8558" y="12550"/>
                    <a:pt x="8632" y="12660"/>
                    <a:pt x="8706" y="12697"/>
                  </a:cubicBezTo>
                  <a:cubicBezTo>
                    <a:pt x="9104" y="12834"/>
                    <a:pt x="9491" y="12895"/>
                    <a:pt x="9868" y="12895"/>
                  </a:cubicBezTo>
                  <a:cubicBezTo>
                    <a:pt x="10817" y="12895"/>
                    <a:pt x="11708" y="12504"/>
                    <a:pt x="12579" y="11923"/>
                  </a:cubicBezTo>
                  <a:cubicBezTo>
                    <a:pt x="13169" y="11554"/>
                    <a:pt x="13648" y="11074"/>
                    <a:pt x="14202" y="10632"/>
                  </a:cubicBezTo>
                  <a:cubicBezTo>
                    <a:pt x="14893" y="10070"/>
                    <a:pt x="16533" y="9167"/>
                    <a:pt x="17789" y="9167"/>
                  </a:cubicBezTo>
                  <a:cubicBezTo>
                    <a:pt x="18677" y="9167"/>
                    <a:pt x="19372" y="9619"/>
                    <a:pt x="19403" y="10964"/>
                  </a:cubicBezTo>
                  <a:cubicBezTo>
                    <a:pt x="18148" y="14910"/>
                    <a:pt x="13021" y="12255"/>
                    <a:pt x="10513" y="14652"/>
                  </a:cubicBezTo>
                  <a:cubicBezTo>
                    <a:pt x="9001" y="16128"/>
                    <a:pt x="8964" y="18783"/>
                    <a:pt x="10550" y="20185"/>
                  </a:cubicBezTo>
                  <a:cubicBezTo>
                    <a:pt x="10612" y="20231"/>
                    <a:pt x="10680" y="20252"/>
                    <a:pt x="10744" y="20252"/>
                  </a:cubicBezTo>
                  <a:cubicBezTo>
                    <a:pt x="10833" y="20252"/>
                    <a:pt x="10913" y="20212"/>
                    <a:pt x="10956" y="20148"/>
                  </a:cubicBezTo>
                  <a:cubicBezTo>
                    <a:pt x="11604" y="20772"/>
                    <a:pt x="12408" y="20988"/>
                    <a:pt x="13296" y="20988"/>
                  </a:cubicBezTo>
                  <a:cubicBezTo>
                    <a:pt x="15329" y="20988"/>
                    <a:pt x="17802" y="19851"/>
                    <a:pt x="19861" y="19851"/>
                  </a:cubicBezTo>
                  <a:cubicBezTo>
                    <a:pt x="20894" y="19851"/>
                    <a:pt x="21822" y="20137"/>
                    <a:pt x="22538" y="20996"/>
                  </a:cubicBezTo>
                  <a:cubicBezTo>
                    <a:pt x="25515" y="24619"/>
                    <a:pt x="18899" y="27754"/>
                    <a:pt x="15887" y="27754"/>
                  </a:cubicBezTo>
                  <a:cubicBezTo>
                    <a:pt x="15802" y="27754"/>
                    <a:pt x="15719" y="27752"/>
                    <a:pt x="15640" y="27746"/>
                  </a:cubicBezTo>
                  <a:cubicBezTo>
                    <a:pt x="12579" y="27525"/>
                    <a:pt x="10735" y="24833"/>
                    <a:pt x="8411" y="23136"/>
                  </a:cubicBezTo>
                  <a:cubicBezTo>
                    <a:pt x="8344" y="23085"/>
                    <a:pt x="8275" y="23064"/>
                    <a:pt x="8209" y="23064"/>
                  </a:cubicBezTo>
                  <a:cubicBezTo>
                    <a:pt x="7986" y="23064"/>
                    <a:pt x="7801" y="23314"/>
                    <a:pt x="7857" y="23542"/>
                  </a:cubicBezTo>
                  <a:cubicBezTo>
                    <a:pt x="7857" y="23615"/>
                    <a:pt x="7894" y="23689"/>
                    <a:pt x="7968" y="23726"/>
                  </a:cubicBezTo>
                  <a:cubicBezTo>
                    <a:pt x="10292" y="25718"/>
                    <a:pt x="12394" y="28374"/>
                    <a:pt x="15677" y="28558"/>
                  </a:cubicBezTo>
                  <a:cubicBezTo>
                    <a:pt x="15802" y="28564"/>
                    <a:pt x="15928" y="28568"/>
                    <a:pt x="16055" y="28568"/>
                  </a:cubicBezTo>
                  <a:cubicBezTo>
                    <a:pt x="18821" y="28568"/>
                    <a:pt x="22085" y="27045"/>
                    <a:pt x="23460" y="24611"/>
                  </a:cubicBezTo>
                  <a:cubicBezTo>
                    <a:pt x="24603" y="22583"/>
                    <a:pt x="23792" y="20406"/>
                    <a:pt x="21616" y="19558"/>
                  </a:cubicBezTo>
                  <a:cubicBezTo>
                    <a:pt x="21085" y="19352"/>
                    <a:pt x="20517" y="19272"/>
                    <a:pt x="19926" y="19272"/>
                  </a:cubicBezTo>
                  <a:cubicBezTo>
                    <a:pt x="17843" y="19272"/>
                    <a:pt x="15478" y="20269"/>
                    <a:pt x="13468" y="20269"/>
                  </a:cubicBezTo>
                  <a:cubicBezTo>
                    <a:pt x="12366" y="20269"/>
                    <a:pt x="11371" y="19969"/>
                    <a:pt x="10587" y="19042"/>
                  </a:cubicBezTo>
                  <a:cubicBezTo>
                    <a:pt x="10550" y="19005"/>
                    <a:pt x="10513" y="18968"/>
                    <a:pt x="10476" y="18968"/>
                  </a:cubicBezTo>
                  <a:cubicBezTo>
                    <a:pt x="9886" y="17677"/>
                    <a:pt x="9960" y="16054"/>
                    <a:pt x="11177" y="15058"/>
                  </a:cubicBezTo>
                  <a:cubicBezTo>
                    <a:pt x="12579" y="13878"/>
                    <a:pt x="14534" y="14283"/>
                    <a:pt x="16194" y="14062"/>
                  </a:cubicBezTo>
                  <a:cubicBezTo>
                    <a:pt x="17632" y="13878"/>
                    <a:pt x="19550" y="12992"/>
                    <a:pt x="19698" y="11443"/>
                  </a:cubicBezTo>
                  <a:cubicBezTo>
                    <a:pt x="19717" y="11448"/>
                    <a:pt x="19736" y="11450"/>
                    <a:pt x="19756" y="11450"/>
                  </a:cubicBezTo>
                  <a:cubicBezTo>
                    <a:pt x="19882" y="11450"/>
                    <a:pt x="19998" y="11350"/>
                    <a:pt x="20030" y="11222"/>
                  </a:cubicBezTo>
                  <a:cubicBezTo>
                    <a:pt x="20288" y="9636"/>
                    <a:pt x="19034" y="8529"/>
                    <a:pt x="17485" y="8382"/>
                  </a:cubicBezTo>
                  <a:cubicBezTo>
                    <a:pt x="17386" y="8374"/>
                    <a:pt x="17288" y="8370"/>
                    <a:pt x="17193" y="8370"/>
                  </a:cubicBezTo>
                  <a:cubicBezTo>
                    <a:pt x="14075" y="8370"/>
                    <a:pt x="12593" y="12328"/>
                    <a:pt x="9444" y="12328"/>
                  </a:cubicBezTo>
                  <a:cubicBezTo>
                    <a:pt x="9444" y="12255"/>
                    <a:pt x="9370" y="12181"/>
                    <a:pt x="9296" y="12107"/>
                  </a:cubicBezTo>
                  <a:cubicBezTo>
                    <a:pt x="5681" y="9968"/>
                    <a:pt x="6456" y="6464"/>
                    <a:pt x="9112" y="3992"/>
                  </a:cubicBezTo>
                  <a:cubicBezTo>
                    <a:pt x="11329" y="1951"/>
                    <a:pt x="14185" y="850"/>
                    <a:pt x="17167" y="850"/>
                  </a:cubicBezTo>
                  <a:cubicBezTo>
                    <a:pt x="17309" y="850"/>
                    <a:pt x="17452" y="852"/>
                    <a:pt x="17595" y="857"/>
                  </a:cubicBezTo>
                  <a:cubicBezTo>
                    <a:pt x="20694" y="1005"/>
                    <a:pt x="25009" y="2480"/>
                    <a:pt x="26005" y="5800"/>
                  </a:cubicBezTo>
                  <a:cubicBezTo>
                    <a:pt x="26890" y="8677"/>
                    <a:pt x="25636" y="12328"/>
                    <a:pt x="23312" y="14173"/>
                  </a:cubicBezTo>
                  <a:cubicBezTo>
                    <a:pt x="23277" y="14165"/>
                    <a:pt x="23243" y="14161"/>
                    <a:pt x="23210" y="14161"/>
                  </a:cubicBezTo>
                  <a:cubicBezTo>
                    <a:pt x="22779" y="14161"/>
                    <a:pt x="22682" y="14810"/>
                    <a:pt x="23128" y="14947"/>
                  </a:cubicBezTo>
                  <a:cubicBezTo>
                    <a:pt x="27591" y="16091"/>
                    <a:pt x="30136" y="20554"/>
                    <a:pt x="29472" y="25017"/>
                  </a:cubicBezTo>
                  <a:cubicBezTo>
                    <a:pt x="28735" y="29923"/>
                    <a:pt x="24935" y="33501"/>
                    <a:pt x="20509" y="35197"/>
                  </a:cubicBezTo>
                  <a:cubicBezTo>
                    <a:pt x="18267" y="36062"/>
                    <a:pt x="15910" y="36498"/>
                    <a:pt x="13555" y="36498"/>
                  </a:cubicBezTo>
                  <a:cubicBezTo>
                    <a:pt x="11493" y="36498"/>
                    <a:pt x="9432" y="36164"/>
                    <a:pt x="7452" y="35492"/>
                  </a:cubicBezTo>
                  <a:cubicBezTo>
                    <a:pt x="4833" y="34496"/>
                    <a:pt x="1882" y="32542"/>
                    <a:pt x="2878" y="29333"/>
                  </a:cubicBezTo>
                  <a:cubicBezTo>
                    <a:pt x="3579" y="27193"/>
                    <a:pt x="5534" y="24574"/>
                    <a:pt x="7599" y="23800"/>
                  </a:cubicBezTo>
                  <a:cubicBezTo>
                    <a:pt x="7710" y="23763"/>
                    <a:pt x="7784" y="23689"/>
                    <a:pt x="7784" y="23578"/>
                  </a:cubicBezTo>
                  <a:cubicBezTo>
                    <a:pt x="7784" y="23418"/>
                    <a:pt x="7672" y="23313"/>
                    <a:pt x="7521" y="23313"/>
                  </a:cubicBezTo>
                  <a:cubicBezTo>
                    <a:pt x="7499" y="23313"/>
                    <a:pt x="7476" y="23315"/>
                    <a:pt x="7452" y="23320"/>
                  </a:cubicBezTo>
                  <a:cubicBezTo>
                    <a:pt x="3505" y="24464"/>
                    <a:pt x="1" y="30439"/>
                    <a:pt x="3247" y="33833"/>
                  </a:cubicBezTo>
                  <a:cubicBezTo>
                    <a:pt x="5686" y="36364"/>
                    <a:pt x="9460" y="37316"/>
                    <a:pt x="13163" y="37316"/>
                  </a:cubicBezTo>
                  <a:cubicBezTo>
                    <a:pt x="15396" y="37316"/>
                    <a:pt x="17603" y="36970"/>
                    <a:pt x="19476" y="36414"/>
                  </a:cubicBezTo>
                  <a:cubicBezTo>
                    <a:pt x="24714" y="34828"/>
                    <a:pt x="29435" y="30845"/>
                    <a:pt x="30284" y="25201"/>
                  </a:cubicBezTo>
                  <a:cubicBezTo>
                    <a:pt x="30985" y="20517"/>
                    <a:pt x="28439" y="15869"/>
                    <a:pt x="23976" y="14357"/>
                  </a:cubicBezTo>
                  <a:cubicBezTo>
                    <a:pt x="26485" y="12476"/>
                    <a:pt x="27554" y="8898"/>
                    <a:pt x="26890" y="5874"/>
                  </a:cubicBezTo>
                  <a:cubicBezTo>
                    <a:pt x="26042" y="2001"/>
                    <a:pt x="21136" y="193"/>
                    <a:pt x="17595" y="9"/>
                  </a:cubicBezTo>
                  <a:cubicBezTo>
                    <a:pt x="17441" y="3"/>
                    <a:pt x="17288" y="0"/>
                    <a:pt x="17134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329;p51">
            <a:extLst>
              <a:ext uri="{FF2B5EF4-FFF2-40B4-BE49-F238E27FC236}">
                <a16:creationId xmlns="" xmlns:a16="http://schemas.microsoft.com/office/drawing/2014/main" id="{ABFBD786-9A16-4806-8A44-715C522C0543}"/>
              </a:ext>
            </a:extLst>
          </p:cNvPr>
          <p:cNvGrpSpPr/>
          <p:nvPr/>
        </p:nvGrpSpPr>
        <p:grpSpPr>
          <a:xfrm>
            <a:off x="1179950" y="1691085"/>
            <a:ext cx="1373162" cy="1193820"/>
            <a:chOff x="1240825" y="240075"/>
            <a:chExt cx="5918800" cy="5145775"/>
          </a:xfrm>
        </p:grpSpPr>
        <p:sp>
          <p:nvSpPr>
            <p:cNvPr id="23" name="Google Shape;1330;p51">
              <a:extLst>
                <a:ext uri="{FF2B5EF4-FFF2-40B4-BE49-F238E27FC236}">
                  <a16:creationId xmlns="" xmlns:a16="http://schemas.microsoft.com/office/drawing/2014/main" id="{D07556B6-8AEB-4A0D-8100-EE9039FA2129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1;p51">
              <a:extLst>
                <a:ext uri="{FF2B5EF4-FFF2-40B4-BE49-F238E27FC236}">
                  <a16:creationId xmlns="" xmlns:a16="http://schemas.microsoft.com/office/drawing/2014/main" id="{70C7FE6C-DEBE-483B-A3FB-D755E607F1E8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32;p51">
            <a:extLst>
              <a:ext uri="{FF2B5EF4-FFF2-40B4-BE49-F238E27FC236}">
                <a16:creationId xmlns="" xmlns:a16="http://schemas.microsoft.com/office/drawing/2014/main" id="{CDB79B4E-832A-4982-A03F-FA2A2D9F27DA}"/>
              </a:ext>
            </a:extLst>
          </p:cNvPr>
          <p:cNvGrpSpPr/>
          <p:nvPr/>
        </p:nvGrpSpPr>
        <p:grpSpPr>
          <a:xfrm>
            <a:off x="1588542" y="1989120"/>
            <a:ext cx="336369" cy="597735"/>
            <a:chOff x="938363" y="2111352"/>
            <a:chExt cx="359830" cy="639357"/>
          </a:xfrm>
        </p:grpSpPr>
        <p:sp>
          <p:nvSpPr>
            <p:cNvPr id="26" name="Google Shape;1333;p51">
              <a:extLst>
                <a:ext uri="{FF2B5EF4-FFF2-40B4-BE49-F238E27FC236}">
                  <a16:creationId xmlns="" xmlns:a16="http://schemas.microsoft.com/office/drawing/2014/main" id="{F09D751B-A860-408F-9C10-6B2BB591829F}"/>
                </a:ext>
              </a:extLst>
            </p:cNvPr>
            <p:cNvSpPr/>
            <p:nvPr/>
          </p:nvSpPr>
          <p:spPr>
            <a:xfrm>
              <a:off x="952592" y="2125582"/>
              <a:ext cx="308073" cy="609408"/>
            </a:xfrm>
            <a:custGeom>
              <a:avLst/>
              <a:gdLst/>
              <a:ahLst/>
              <a:cxnLst/>
              <a:rect l="l" t="t" r="r" b="b"/>
              <a:pathLst>
                <a:path w="17559" h="34734" extrusionOk="0">
                  <a:moveTo>
                    <a:pt x="14070" y="0"/>
                  </a:moveTo>
                  <a:cubicBezTo>
                    <a:pt x="11676" y="0"/>
                    <a:pt x="9552" y="1792"/>
                    <a:pt x="7599" y="3070"/>
                  </a:cubicBezTo>
                  <a:cubicBezTo>
                    <a:pt x="5681" y="4250"/>
                    <a:pt x="3800" y="5431"/>
                    <a:pt x="1919" y="6611"/>
                  </a:cubicBezTo>
                  <a:cubicBezTo>
                    <a:pt x="407" y="7570"/>
                    <a:pt x="1" y="9304"/>
                    <a:pt x="665" y="10927"/>
                  </a:cubicBezTo>
                  <a:cubicBezTo>
                    <a:pt x="886" y="11517"/>
                    <a:pt x="1181" y="12070"/>
                    <a:pt x="1513" y="12623"/>
                  </a:cubicBezTo>
                  <a:cubicBezTo>
                    <a:pt x="2177" y="13619"/>
                    <a:pt x="2472" y="14099"/>
                    <a:pt x="3763" y="14136"/>
                  </a:cubicBezTo>
                  <a:cubicBezTo>
                    <a:pt x="3889" y="14139"/>
                    <a:pt x="4000" y="14142"/>
                    <a:pt x="4100" y="14142"/>
                  </a:cubicBezTo>
                  <a:cubicBezTo>
                    <a:pt x="4937" y="14142"/>
                    <a:pt x="4948" y="13983"/>
                    <a:pt x="5607" y="13324"/>
                  </a:cubicBezTo>
                  <a:lnTo>
                    <a:pt x="6677" y="12254"/>
                  </a:lnTo>
                  <a:cubicBezTo>
                    <a:pt x="7452" y="11443"/>
                    <a:pt x="8263" y="10668"/>
                    <a:pt x="9075" y="9820"/>
                  </a:cubicBezTo>
                  <a:cubicBezTo>
                    <a:pt x="9124" y="9787"/>
                    <a:pt x="9189" y="9769"/>
                    <a:pt x="9255" y="9769"/>
                  </a:cubicBezTo>
                  <a:cubicBezTo>
                    <a:pt x="9336" y="9769"/>
                    <a:pt x="9419" y="9796"/>
                    <a:pt x="9480" y="9857"/>
                  </a:cubicBezTo>
                  <a:cubicBezTo>
                    <a:pt x="9562" y="9761"/>
                    <a:pt x="9680" y="9716"/>
                    <a:pt x="9797" y="9716"/>
                  </a:cubicBezTo>
                  <a:cubicBezTo>
                    <a:pt x="9996" y="9716"/>
                    <a:pt x="10195" y="9846"/>
                    <a:pt x="10218" y="10078"/>
                  </a:cubicBezTo>
                  <a:cubicBezTo>
                    <a:pt x="10587" y="15095"/>
                    <a:pt x="10993" y="20222"/>
                    <a:pt x="9665" y="25127"/>
                  </a:cubicBezTo>
                  <a:cubicBezTo>
                    <a:pt x="8927" y="27783"/>
                    <a:pt x="6198" y="31840"/>
                    <a:pt x="9222" y="33906"/>
                  </a:cubicBezTo>
                  <a:cubicBezTo>
                    <a:pt x="10159" y="34531"/>
                    <a:pt x="11207" y="34733"/>
                    <a:pt x="12274" y="34733"/>
                  </a:cubicBezTo>
                  <a:cubicBezTo>
                    <a:pt x="12719" y="34733"/>
                    <a:pt x="13167" y="34698"/>
                    <a:pt x="13611" y="34644"/>
                  </a:cubicBezTo>
                  <a:cubicBezTo>
                    <a:pt x="14349" y="34607"/>
                    <a:pt x="15124" y="34496"/>
                    <a:pt x="15861" y="34238"/>
                  </a:cubicBezTo>
                  <a:cubicBezTo>
                    <a:pt x="16710" y="33832"/>
                    <a:pt x="17521" y="32467"/>
                    <a:pt x="17521" y="31472"/>
                  </a:cubicBezTo>
                  <a:cubicBezTo>
                    <a:pt x="17558" y="30181"/>
                    <a:pt x="17005" y="28742"/>
                    <a:pt x="16820" y="27414"/>
                  </a:cubicBezTo>
                  <a:cubicBezTo>
                    <a:pt x="16636" y="26086"/>
                    <a:pt x="16489" y="24722"/>
                    <a:pt x="16378" y="23394"/>
                  </a:cubicBezTo>
                  <a:cubicBezTo>
                    <a:pt x="16120" y="20738"/>
                    <a:pt x="16083" y="18045"/>
                    <a:pt x="16193" y="15353"/>
                  </a:cubicBezTo>
                  <a:cubicBezTo>
                    <a:pt x="16341" y="12771"/>
                    <a:pt x="16710" y="10226"/>
                    <a:pt x="17005" y="7681"/>
                  </a:cubicBezTo>
                  <a:cubicBezTo>
                    <a:pt x="17337" y="4914"/>
                    <a:pt x="17079" y="1299"/>
                    <a:pt x="14349" y="9"/>
                  </a:cubicBezTo>
                  <a:cubicBezTo>
                    <a:pt x="14256" y="3"/>
                    <a:pt x="14163" y="0"/>
                    <a:pt x="14070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4;p51">
              <a:extLst>
                <a:ext uri="{FF2B5EF4-FFF2-40B4-BE49-F238E27FC236}">
                  <a16:creationId xmlns="" xmlns:a16="http://schemas.microsoft.com/office/drawing/2014/main" id="{571B14FD-8145-4A46-92FA-D4A0A03B7B32}"/>
                </a:ext>
              </a:extLst>
            </p:cNvPr>
            <p:cNvSpPr/>
            <p:nvPr/>
          </p:nvSpPr>
          <p:spPr>
            <a:xfrm>
              <a:off x="938363" y="2111352"/>
              <a:ext cx="359830" cy="639357"/>
            </a:xfrm>
            <a:custGeom>
              <a:avLst/>
              <a:gdLst/>
              <a:ahLst/>
              <a:cxnLst/>
              <a:rect l="l" t="t" r="r" b="b"/>
              <a:pathLst>
                <a:path w="20509" h="36441" extrusionOk="0">
                  <a:moveTo>
                    <a:pt x="14881" y="811"/>
                  </a:moveTo>
                  <a:cubicBezTo>
                    <a:pt x="14974" y="811"/>
                    <a:pt x="15067" y="814"/>
                    <a:pt x="15160" y="820"/>
                  </a:cubicBezTo>
                  <a:cubicBezTo>
                    <a:pt x="17853" y="2110"/>
                    <a:pt x="18148" y="5725"/>
                    <a:pt x="17816" y="8492"/>
                  </a:cubicBezTo>
                  <a:cubicBezTo>
                    <a:pt x="17521" y="11037"/>
                    <a:pt x="17152" y="13582"/>
                    <a:pt x="17004" y="16127"/>
                  </a:cubicBezTo>
                  <a:cubicBezTo>
                    <a:pt x="16894" y="18819"/>
                    <a:pt x="16931" y="21512"/>
                    <a:pt x="17152" y="24205"/>
                  </a:cubicBezTo>
                  <a:cubicBezTo>
                    <a:pt x="17263" y="25533"/>
                    <a:pt x="17410" y="26897"/>
                    <a:pt x="17631" y="28188"/>
                  </a:cubicBezTo>
                  <a:cubicBezTo>
                    <a:pt x="17816" y="29516"/>
                    <a:pt x="18332" y="30955"/>
                    <a:pt x="18332" y="32283"/>
                  </a:cubicBezTo>
                  <a:cubicBezTo>
                    <a:pt x="18295" y="33278"/>
                    <a:pt x="17484" y="34643"/>
                    <a:pt x="16672" y="35049"/>
                  </a:cubicBezTo>
                  <a:cubicBezTo>
                    <a:pt x="15935" y="35270"/>
                    <a:pt x="15160" y="35418"/>
                    <a:pt x="14422" y="35455"/>
                  </a:cubicBezTo>
                  <a:cubicBezTo>
                    <a:pt x="13967" y="35521"/>
                    <a:pt x="13508" y="35561"/>
                    <a:pt x="13054" y="35561"/>
                  </a:cubicBezTo>
                  <a:cubicBezTo>
                    <a:pt x="12000" y="35561"/>
                    <a:pt x="10972" y="35347"/>
                    <a:pt x="10070" y="34754"/>
                  </a:cubicBezTo>
                  <a:cubicBezTo>
                    <a:pt x="7009" y="32688"/>
                    <a:pt x="9738" y="28631"/>
                    <a:pt x="10513" y="25975"/>
                  </a:cubicBezTo>
                  <a:cubicBezTo>
                    <a:pt x="11841" y="21069"/>
                    <a:pt x="11435" y="15906"/>
                    <a:pt x="11066" y="10926"/>
                  </a:cubicBezTo>
                  <a:cubicBezTo>
                    <a:pt x="11043" y="10693"/>
                    <a:pt x="10842" y="10548"/>
                    <a:pt x="10642" y="10548"/>
                  </a:cubicBezTo>
                  <a:cubicBezTo>
                    <a:pt x="10525" y="10548"/>
                    <a:pt x="10409" y="10596"/>
                    <a:pt x="10328" y="10705"/>
                  </a:cubicBezTo>
                  <a:cubicBezTo>
                    <a:pt x="10264" y="10640"/>
                    <a:pt x="10175" y="10601"/>
                    <a:pt x="10090" y="10601"/>
                  </a:cubicBezTo>
                  <a:cubicBezTo>
                    <a:pt x="10028" y="10601"/>
                    <a:pt x="9969" y="10622"/>
                    <a:pt x="9922" y="10668"/>
                  </a:cubicBezTo>
                  <a:cubicBezTo>
                    <a:pt x="9111" y="11442"/>
                    <a:pt x="8300" y="12254"/>
                    <a:pt x="7488" y="13065"/>
                  </a:cubicBezTo>
                  <a:lnTo>
                    <a:pt x="6381" y="14135"/>
                  </a:lnTo>
                  <a:cubicBezTo>
                    <a:pt x="5722" y="14794"/>
                    <a:pt x="5711" y="14953"/>
                    <a:pt x="4874" y="14953"/>
                  </a:cubicBezTo>
                  <a:cubicBezTo>
                    <a:pt x="4775" y="14953"/>
                    <a:pt x="4663" y="14950"/>
                    <a:pt x="4537" y="14947"/>
                  </a:cubicBezTo>
                  <a:cubicBezTo>
                    <a:pt x="3246" y="14910"/>
                    <a:pt x="2951" y="14430"/>
                    <a:pt x="2324" y="13434"/>
                  </a:cubicBezTo>
                  <a:cubicBezTo>
                    <a:pt x="1955" y="12881"/>
                    <a:pt x="1660" y="12328"/>
                    <a:pt x="1439" y="11738"/>
                  </a:cubicBezTo>
                  <a:cubicBezTo>
                    <a:pt x="775" y="10115"/>
                    <a:pt x="1181" y="8381"/>
                    <a:pt x="2693" y="7422"/>
                  </a:cubicBezTo>
                  <a:lnTo>
                    <a:pt x="8410" y="3881"/>
                  </a:lnTo>
                  <a:cubicBezTo>
                    <a:pt x="10363" y="2603"/>
                    <a:pt x="12487" y="811"/>
                    <a:pt x="14881" y="811"/>
                  </a:cubicBezTo>
                  <a:close/>
                  <a:moveTo>
                    <a:pt x="13996" y="1"/>
                  </a:moveTo>
                  <a:cubicBezTo>
                    <a:pt x="13878" y="1"/>
                    <a:pt x="13795" y="97"/>
                    <a:pt x="13795" y="192"/>
                  </a:cubicBezTo>
                  <a:cubicBezTo>
                    <a:pt x="11177" y="598"/>
                    <a:pt x="8742" y="2774"/>
                    <a:pt x="6640" y="4102"/>
                  </a:cubicBezTo>
                  <a:cubicBezTo>
                    <a:pt x="4869" y="5172"/>
                    <a:pt x="2914" y="6168"/>
                    <a:pt x="1291" y="7459"/>
                  </a:cubicBezTo>
                  <a:cubicBezTo>
                    <a:pt x="295" y="8233"/>
                    <a:pt x="0" y="8713"/>
                    <a:pt x="148" y="9967"/>
                  </a:cubicBezTo>
                  <a:cubicBezTo>
                    <a:pt x="332" y="11848"/>
                    <a:pt x="2029" y="15684"/>
                    <a:pt x="4095" y="16238"/>
                  </a:cubicBezTo>
                  <a:cubicBezTo>
                    <a:pt x="4253" y="16277"/>
                    <a:pt x="4400" y="16296"/>
                    <a:pt x="4538" y="16296"/>
                  </a:cubicBezTo>
                  <a:cubicBezTo>
                    <a:pt x="5168" y="16296"/>
                    <a:pt x="5609" y="15910"/>
                    <a:pt x="6123" y="15426"/>
                  </a:cubicBezTo>
                  <a:cubicBezTo>
                    <a:pt x="7599" y="14098"/>
                    <a:pt x="8927" y="12549"/>
                    <a:pt x="10218" y="11074"/>
                  </a:cubicBezTo>
                  <a:cubicBezTo>
                    <a:pt x="10513" y="14983"/>
                    <a:pt x="10808" y="18967"/>
                    <a:pt x="10254" y="22877"/>
                  </a:cubicBezTo>
                  <a:cubicBezTo>
                    <a:pt x="9959" y="24795"/>
                    <a:pt x="9443" y="26676"/>
                    <a:pt x="8742" y="28483"/>
                  </a:cubicBezTo>
                  <a:cubicBezTo>
                    <a:pt x="8300" y="29664"/>
                    <a:pt x="7746" y="30881"/>
                    <a:pt x="7746" y="32172"/>
                  </a:cubicBezTo>
                  <a:cubicBezTo>
                    <a:pt x="7820" y="34459"/>
                    <a:pt x="9627" y="35971"/>
                    <a:pt x="11804" y="36303"/>
                  </a:cubicBezTo>
                  <a:cubicBezTo>
                    <a:pt x="12281" y="36389"/>
                    <a:pt x="12891" y="36440"/>
                    <a:pt x="13552" y="36440"/>
                  </a:cubicBezTo>
                  <a:cubicBezTo>
                    <a:pt x="15443" y="36440"/>
                    <a:pt x="17762" y="36021"/>
                    <a:pt x="18664" y="34791"/>
                  </a:cubicBezTo>
                  <a:cubicBezTo>
                    <a:pt x="19291" y="33942"/>
                    <a:pt x="19254" y="32947"/>
                    <a:pt x="19107" y="31951"/>
                  </a:cubicBezTo>
                  <a:cubicBezTo>
                    <a:pt x="18849" y="30143"/>
                    <a:pt x="18443" y="28373"/>
                    <a:pt x="18222" y="26565"/>
                  </a:cubicBezTo>
                  <a:cubicBezTo>
                    <a:pt x="17742" y="22582"/>
                    <a:pt x="17631" y="18561"/>
                    <a:pt x="17927" y="14541"/>
                  </a:cubicBezTo>
                  <a:cubicBezTo>
                    <a:pt x="18222" y="10631"/>
                    <a:pt x="20509" y="2037"/>
                    <a:pt x="15381" y="303"/>
                  </a:cubicBezTo>
                  <a:cubicBezTo>
                    <a:pt x="15345" y="229"/>
                    <a:pt x="15308" y="156"/>
                    <a:pt x="15234" y="156"/>
                  </a:cubicBezTo>
                  <a:lnTo>
                    <a:pt x="14976" y="156"/>
                  </a:lnTo>
                  <a:cubicBezTo>
                    <a:pt x="14681" y="82"/>
                    <a:pt x="14349" y="45"/>
                    <a:pt x="14054" y="8"/>
                  </a:cubicBezTo>
                  <a:cubicBezTo>
                    <a:pt x="14034" y="3"/>
                    <a:pt x="14015" y="1"/>
                    <a:pt x="13996" y="1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335;p51">
            <a:extLst>
              <a:ext uri="{FF2B5EF4-FFF2-40B4-BE49-F238E27FC236}">
                <a16:creationId xmlns="" xmlns:a16="http://schemas.microsoft.com/office/drawing/2014/main" id="{019D2268-DE4C-46EF-AB12-35D34EE790F5}"/>
              </a:ext>
            </a:extLst>
          </p:cNvPr>
          <p:cNvGrpSpPr/>
          <p:nvPr/>
        </p:nvGrpSpPr>
        <p:grpSpPr>
          <a:xfrm>
            <a:off x="3991975" y="1691085"/>
            <a:ext cx="1373162" cy="1193820"/>
            <a:chOff x="1240825" y="240075"/>
            <a:chExt cx="5918800" cy="5145775"/>
          </a:xfrm>
        </p:grpSpPr>
        <p:sp>
          <p:nvSpPr>
            <p:cNvPr id="29" name="Google Shape;1336;p51">
              <a:extLst>
                <a:ext uri="{FF2B5EF4-FFF2-40B4-BE49-F238E27FC236}">
                  <a16:creationId xmlns="" xmlns:a16="http://schemas.microsoft.com/office/drawing/2014/main" id="{50FBD7C1-AFAC-4366-84DD-29CA17CC927D}"/>
                </a:ext>
              </a:extLst>
            </p:cNvPr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7;p51">
              <a:extLst>
                <a:ext uri="{FF2B5EF4-FFF2-40B4-BE49-F238E27FC236}">
                  <a16:creationId xmlns="" xmlns:a16="http://schemas.microsoft.com/office/drawing/2014/main" id="{3CBFBBC5-8461-4C89-B1DE-0903F8DDCF74}"/>
                </a:ext>
              </a:extLst>
            </p:cNvPr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338;p51">
            <a:extLst>
              <a:ext uri="{FF2B5EF4-FFF2-40B4-BE49-F238E27FC236}">
                <a16:creationId xmlns="" xmlns:a16="http://schemas.microsoft.com/office/drawing/2014/main" id="{DA195A07-2563-4E15-AAF7-FBBC71044F0A}"/>
              </a:ext>
            </a:extLst>
          </p:cNvPr>
          <p:cNvGrpSpPr/>
          <p:nvPr/>
        </p:nvGrpSpPr>
        <p:grpSpPr>
          <a:xfrm>
            <a:off x="4359767" y="1992040"/>
            <a:ext cx="435645" cy="591896"/>
            <a:chOff x="2570551" y="2117230"/>
            <a:chExt cx="466030" cy="633111"/>
          </a:xfrm>
        </p:grpSpPr>
        <p:sp>
          <p:nvSpPr>
            <p:cNvPr id="32" name="Google Shape;1339;p51">
              <a:extLst>
                <a:ext uri="{FF2B5EF4-FFF2-40B4-BE49-F238E27FC236}">
                  <a16:creationId xmlns="" xmlns:a16="http://schemas.microsoft.com/office/drawing/2014/main" id="{D61F3F0C-7F46-4D22-B92B-E4680A616627}"/>
                </a:ext>
              </a:extLst>
            </p:cNvPr>
            <p:cNvSpPr/>
            <p:nvPr/>
          </p:nvSpPr>
          <p:spPr>
            <a:xfrm>
              <a:off x="2617223" y="2131951"/>
              <a:ext cx="414185" cy="604618"/>
            </a:xfrm>
            <a:custGeom>
              <a:avLst/>
              <a:gdLst/>
              <a:ahLst/>
              <a:cxnLst/>
              <a:rect l="l" t="t" r="r" b="b"/>
              <a:pathLst>
                <a:path w="23607" h="34461" extrusionOk="0">
                  <a:moveTo>
                    <a:pt x="11943" y="0"/>
                  </a:moveTo>
                  <a:cubicBezTo>
                    <a:pt x="7187" y="0"/>
                    <a:pt x="2026" y="1966"/>
                    <a:pt x="517" y="6580"/>
                  </a:cubicBezTo>
                  <a:cubicBezTo>
                    <a:pt x="74" y="7871"/>
                    <a:pt x="0" y="9273"/>
                    <a:pt x="332" y="10600"/>
                  </a:cubicBezTo>
                  <a:cubicBezTo>
                    <a:pt x="517" y="11338"/>
                    <a:pt x="1033" y="12482"/>
                    <a:pt x="1660" y="12961"/>
                  </a:cubicBezTo>
                  <a:lnTo>
                    <a:pt x="4168" y="13883"/>
                  </a:lnTo>
                  <a:cubicBezTo>
                    <a:pt x="4832" y="13662"/>
                    <a:pt x="5386" y="13219"/>
                    <a:pt x="5791" y="12666"/>
                  </a:cubicBezTo>
                  <a:cubicBezTo>
                    <a:pt x="7451" y="10895"/>
                    <a:pt x="8447" y="9383"/>
                    <a:pt x="10697" y="8350"/>
                  </a:cubicBezTo>
                  <a:cubicBezTo>
                    <a:pt x="10728" y="8330"/>
                    <a:pt x="10759" y="8321"/>
                    <a:pt x="10788" y="8321"/>
                  </a:cubicBezTo>
                  <a:cubicBezTo>
                    <a:pt x="10864" y="8321"/>
                    <a:pt x="10929" y="8381"/>
                    <a:pt x="10955" y="8461"/>
                  </a:cubicBezTo>
                  <a:cubicBezTo>
                    <a:pt x="11715" y="8192"/>
                    <a:pt x="12510" y="8018"/>
                    <a:pt x="13291" y="8018"/>
                  </a:cubicBezTo>
                  <a:cubicBezTo>
                    <a:pt x="14330" y="8018"/>
                    <a:pt x="15346" y="8325"/>
                    <a:pt x="16230" y="9125"/>
                  </a:cubicBezTo>
                  <a:cubicBezTo>
                    <a:pt x="17742" y="10490"/>
                    <a:pt x="17705" y="12555"/>
                    <a:pt x="16709" y="14252"/>
                  </a:cubicBezTo>
                  <a:cubicBezTo>
                    <a:pt x="15271" y="16760"/>
                    <a:pt x="12394" y="18273"/>
                    <a:pt x="9996" y="19711"/>
                  </a:cubicBezTo>
                  <a:cubicBezTo>
                    <a:pt x="7008" y="21518"/>
                    <a:pt x="3799" y="23363"/>
                    <a:pt x="2029" y="26498"/>
                  </a:cubicBezTo>
                  <a:cubicBezTo>
                    <a:pt x="922" y="28453"/>
                    <a:pt x="111" y="31736"/>
                    <a:pt x="2398" y="33211"/>
                  </a:cubicBezTo>
                  <a:cubicBezTo>
                    <a:pt x="3836" y="34133"/>
                    <a:pt x="5717" y="34096"/>
                    <a:pt x="7340" y="34133"/>
                  </a:cubicBezTo>
                  <a:cubicBezTo>
                    <a:pt x="10005" y="34219"/>
                    <a:pt x="12713" y="34461"/>
                    <a:pt x="15397" y="34461"/>
                  </a:cubicBezTo>
                  <a:cubicBezTo>
                    <a:pt x="16169" y="34461"/>
                    <a:pt x="16939" y="34441"/>
                    <a:pt x="17705" y="34391"/>
                  </a:cubicBezTo>
                  <a:cubicBezTo>
                    <a:pt x="20287" y="34244"/>
                    <a:pt x="22095" y="33027"/>
                    <a:pt x="22500" y="30297"/>
                  </a:cubicBezTo>
                  <a:cubicBezTo>
                    <a:pt x="22722" y="28637"/>
                    <a:pt x="23201" y="25207"/>
                    <a:pt x="20877" y="24801"/>
                  </a:cubicBezTo>
                  <a:cubicBezTo>
                    <a:pt x="20683" y="24763"/>
                    <a:pt x="20477" y="24746"/>
                    <a:pt x="20262" y="24746"/>
                  </a:cubicBezTo>
                  <a:cubicBezTo>
                    <a:pt x="18609" y="24746"/>
                    <a:pt x="16453" y="25770"/>
                    <a:pt x="15049" y="26129"/>
                  </a:cubicBezTo>
                  <a:cubicBezTo>
                    <a:pt x="13168" y="26609"/>
                    <a:pt x="11250" y="27088"/>
                    <a:pt x="9332" y="27494"/>
                  </a:cubicBezTo>
                  <a:cubicBezTo>
                    <a:pt x="9299" y="27507"/>
                    <a:pt x="9267" y="27513"/>
                    <a:pt x="9237" y="27513"/>
                  </a:cubicBezTo>
                  <a:cubicBezTo>
                    <a:pt x="9101" y="27513"/>
                    <a:pt x="9007" y="27387"/>
                    <a:pt x="9037" y="27236"/>
                  </a:cubicBezTo>
                  <a:cubicBezTo>
                    <a:pt x="8668" y="27125"/>
                    <a:pt x="8595" y="26645"/>
                    <a:pt x="8890" y="26461"/>
                  </a:cubicBezTo>
                  <a:cubicBezTo>
                    <a:pt x="13980" y="23400"/>
                    <a:pt x="19254" y="19932"/>
                    <a:pt x="21504" y="14178"/>
                  </a:cubicBezTo>
                  <a:cubicBezTo>
                    <a:pt x="23607" y="8867"/>
                    <a:pt x="21763" y="1822"/>
                    <a:pt x="15640" y="420"/>
                  </a:cubicBezTo>
                  <a:cubicBezTo>
                    <a:pt x="14491" y="145"/>
                    <a:pt x="13232" y="0"/>
                    <a:pt x="11943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0;p51">
              <a:extLst>
                <a:ext uri="{FF2B5EF4-FFF2-40B4-BE49-F238E27FC236}">
                  <a16:creationId xmlns="" xmlns:a16="http://schemas.microsoft.com/office/drawing/2014/main" id="{02927661-F0E4-47B9-958D-13454180747B}"/>
                </a:ext>
              </a:extLst>
            </p:cNvPr>
            <p:cNvSpPr/>
            <p:nvPr/>
          </p:nvSpPr>
          <p:spPr>
            <a:xfrm>
              <a:off x="2570551" y="2117230"/>
              <a:ext cx="466030" cy="633111"/>
            </a:xfrm>
            <a:custGeom>
              <a:avLst/>
              <a:gdLst/>
              <a:ahLst/>
              <a:cxnLst/>
              <a:rect l="l" t="t" r="r" b="b"/>
              <a:pathLst>
                <a:path w="26562" h="36085" extrusionOk="0">
                  <a:moveTo>
                    <a:pt x="14673" y="822"/>
                  </a:moveTo>
                  <a:cubicBezTo>
                    <a:pt x="15938" y="822"/>
                    <a:pt x="17172" y="960"/>
                    <a:pt x="18300" y="1222"/>
                  </a:cubicBezTo>
                  <a:cubicBezTo>
                    <a:pt x="24423" y="2661"/>
                    <a:pt x="26267" y="9706"/>
                    <a:pt x="24201" y="15017"/>
                  </a:cubicBezTo>
                  <a:cubicBezTo>
                    <a:pt x="21914" y="20771"/>
                    <a:pt x="16640" y="24239"/>
                    <a:pt x="11550" y="27300"/>
                  </a:cubicBezTo>
                  <a:cubicBezTo>
                    <a:pt x="11255" y="27484"/>
                    <a:pt x="11328" y="27964"/>
                    <a:pt x="11660" y="28075"/>
                  </a:cubicBezTo>
                  <a:cubicBezTo>
                    <a:pt x="11627" y="28207"/>
                    <a:pt x="11771" y="28339"/>
                    <a:pt x="11934" y="28339"/>
                  </a:cubicBezTo>
                  <a:cubicBezTo>
                    <a:pt x="11953" y="28339"/>
                    <a:pt x="11973" y="28337"/>
                    <a:pt x="11992" y="28333"/>
                  </a:cubicBezTo>
                  <a:cubicBezTo>
                    <a:pt x="13910" y="27927"/>
                    <a:pt x="15791" y="27448"/>
                    <a:pt x="17709" y="26968"/>
                  </a:cubicBezTo>
                  <a:cubicBezTo>
                    <a:pt x="19113" y="26609"/>
                    <a:pt x="21269" y="25585"/>
                    <a:pt x="22922" y="25585"/>
                  </a:cubicBezTo>
                  <a:cubicBezTo>
                    <a:pt x="23137" y="25585"/>
                    <a:pt x="23343" y="25602"/>
                    <a:pt x="23537" y="25640"/>
                  </a:cubicBezTo>
                  <a:cubicBezTo>
                    <a:pt x="25824" y="26046"/>
                    <a:pt x="25418" y="29476"/>
                    <a:pt x="25160" y="31136"/>
                  </a:cubicBezTo>
                  <a:cubicBezTo>
                    <a:pt x="24755" y="33866"/>
                    <a:pt x="22947" y="35120"/>
                    <a:pt x="20328" y="35267"/>
                  </a:cubicBezTo>
                  <a:cubicBezTo>
                    <a:pt x="19608" y="35306"/>
                    <a:pt x="18884" y="35322"/>
                    <a:pt x="18158" y="35322"/>
                  </a:cubicBezTo>
                  <a:cubicBezTo>
                    <a:pt x="15429" y="35322"/>
                    <a:pt x="12673" y="35096"/>
                    <a:pt x="9964" y="35009"/>
                  </a:cubicBezTo>
                  <a:cubicBezTo>
                    <a:pt x="8377" y="34935"/>
                    <a:pt x="6459" y="35009"/>
                    <a:pt x="5058" y="34087"/>
                  </a:cubicBezTo>
                  <a:cubicBezTo>
                    <a:pt x="2771" y="32612"/>
                    <a:pt x="3546" y="29329"/>
                    <a:pt x="4652" y="27374"/>
                  </a:cubicBezTo>
                  <a:cubicBezTo>
                    <a:pt x="6459" y="24239"/>
                    <a:pt x="9632" y="22394"/>
                    <a:pt x="12656" y="20587"/>
                  </a:cubicBezTo>
                  <a:cubicBezTo>
                    <a:pt x="15054" y="19148"/>
                    <a:pt x="17931" y="17599"/>
                    <a:pt x="19369" y="15091"/>
                  </a:cubicBezTo>
                  <a:cubicBezTo>
                    <a:pt x="20365" y="13394"/>
                    <a:pt x="20365" y="11366"/>
                    <a:pt x="18853" y="9964"/>
                  </a:cubicBezTo>
                  <a:cubicBezTo>
                    <a:pt x="17981" y="9177"/>
                    <a:pt x="16961" y="8868"/>
                    <a:pt x="15908" y="8868"/>
                  </a:cubicBezTo>
                  <a:cubicBezTo>
                    <a:pt x="15135" y="8868"/>
                    <a:pt x="14343" y="9035"/>
                    <a:pt x="13578" y="9300"/>
                  </a:cubicBezTo>
                  <a:cubicBezTo>
                    <a:pt x="13578" y="9220"/>
                    <a:pt x="13502" y="9160"/>
                    <a:pt x="13431" y="9160"/>
                  </a:cubicBezTo>
                  <a:cubicBezTo>
                    <a:pt x="13404" y="9160"/>
                    <a:pt x="13378" y="9169"/>
                    <a:pt x="13357" y="9189"/>
                  </a:cubicBezTo>
                  <a:cubicBezTo>
                    <a:pt x="11070" y="10222"/>
                    <a:pt x="10074" y="11734"/>
                    <a:pt x="8451" y="13505"/>
                  </a:cubicBezTo>
                  <a:cubicBezTo>
                    <a:pt x="8046" y="14058"/>
                    <a:pt x="7492" y="14501"/>
                    <a:pt x="6865" y="14722"/>
                  </a:cubicBezTo>
                  <a:lnTo>
                    <a:pt x="4320" y="13800"/>
                  </a:lnTo>
                  <a:cubicBezTo>
                    <a:pt x="3693" y="13321"/>
                    <a:pt x="3214" y="12177"/>
                    <a:pt x="2992" y="11439"/>
                  </a:cubicBezTo>
                  <a:cubicBezTo>
                    <a:pt x="2697" y="10112"/>
                    <a:pt x="2734" y="8710"/>
                    <a:pt x="3177" y="7456"/>
                  </a:cubicBezTo>
                  <a:cubicBezTo>
                    <a:pt x="4693" y="2790"/>
                    <a:pt x="9898" y="822"/>
                    <a:pt x="14673" y="822"/>
                  </a:cubicBezTo>
                  <a:close/>
                  <a:moveTo>
                    <a:pt x="14768" y="0"/>
                  </a:moveTo>
                  <a:cubicBezTo>
                    <a:pt x="7731" y="0"/>
                    <a:pt x="1" y="4495"/>
                    <a:pt x="2291" y="11882"/>
                  </a:cubicBezTo>
                  <a:cubicBezTo>
                    <a:pt x="2843" y="13605"/>
                    <a:pt x="4360" y="15489"/>
                    <a:pt x="6271" y="15489"/>
                  </a:cubicBezTo>
                  <a:cubicBezTo>
                    <a:pt x="6406" y="15489"/>
                    <a:pt x="6542" y="15479"/>
                    <a:pt x="6681" y="15460"/>
                  </a:cubicBezTo>
                  <a:cubicBezTo>
                    <a:pt x="7714" y="15349"/>
                    <a:pt x="8414" y="14685"/>
                    <a:pt x="9041" y="13948"/>
                  </a:cubicBezTo>
                  <a:cubicBezTo>
                    <a:pt x="10148" y="12583"/>
                    <a:pt x="11107" y="11329"/>
                    <a:pt x="12398" y="10259"/>
                  </a:cubicBezTo>
                  <a:cubicBezTo>
                    <a:pt x="12468" y="10329"/>
                    <a:pt x="12538" y="10355"/>
                    <a:pt x="12618" y="10355"/>
                  </a:cubicBezTo>
                  <a:cubicBezTo>
                    <a:pt x="12664" y="10355"/>
                    <a:pt x="12713" y="10346"/>
                    <a:pt x="12767" y="10333"/>
                  </a:cubicBezTo>
                  <a:cubicBezTo>
                    <a:pt x="13636" y="9939"/>
                    <a:pt x="14730" y="9641"/>
                    <a:pt x="15779" y="9641"/>
                  </a:cubicBezTo>
                  <a:cubicBezTo>
                    <a:pt x="17090" y="9641"/>
                    <a:pt x="18328" y="10107"/>
                    <a:pt x="18964" y="11439"/>
                  </a:cubicBezTo>
                  <a:cubicBezTo>
                    <a:pt x="20181" y="13948"/>
                    <a:pt x="17562" y="16234"/>
                    <a:pt x="15828" y="17562"/>
                  </a:cubicBezTo>
                  <a:cubicBezTo>
                    <a:pt x="13357" y="19444"/>
                    <a:pt x="10443" y="20734"/>
                    <a:pt x="7972" y="22616"/>
                  </a:cubicBezTo>
                  <a:cubicBezTo>
                    <a:pt x="5058" y="24829"/>
                    <a:pt x="521" y="30325"/>
                    <a:pt x="3767" y="34050"/>
                  </a:cubicBezTo>
                  <a:cubicBezTo>
                    <a:pt x="5021" y="35489"/>
                    <a:pt x="7123" y="35673"/>
                    <a:pt x="8931" y="35784"/>
                  </a:cubicBezTo>
                  <a:cubicBezTo>
                    <a:pt x="12177" y="35931"/>
                    <a:pt x="15496" y="36042"/>
                    <a:pt x="18779" y="36079"/>
                  </a:cubicBezTo>
                  <a:cubicBezTo>
                    <a:pt x="18963" y="36082"/>
                    <a:pt x="19150" y="36084"/>
                    <a:pt x="19337" y="36084"/>
                  </a:cubicBezTo>
                  <a:cubicBezTo>
                    <a:pt x="21252" y="36084"/>
                    <a:pt x="23297" y="35863"/>
                    <a:pt x="24607" y="34419"/>
                  </a:cubicBezTo>
                  <a:cubicBezTo>
                    <a:pt x="26046" y="32833"/>
                    <a:pt x="26156" y="30435"/>
                    <a:pt x="26119" y="28407"/>
                  </a:cubicBezTo>
                  <a:cubicBezTo>
                    <a:pt x="26049" y="26460"/>
                    <a:pt x="25299" y="24820"/>
                    <a:pt x="23186" y="24820"/>
                  </a:cubicBezTo>
                  <a:cubicBezTo>
                    <a:pt x="23097" y="24820"/>
                    <a:pt x="23005" y="24823"/>
                    <a:pt x="22910" y="24829"/>
                  </a:cubicBezTo>
                  <a:cubicBezTo>
                    <a:pt x="21398" y="24903"/>
                    <a:pt x="19812" y="25530"/>
                    <a:pt x="18300" y="25935"/>
                  </a:cubicBezTo>
                  <a:cubicBezTo>
                    <a:pt x="16418" y="26452"/>
                    <a:pt x="14574" y="26968"/>
                    <a:pt x="12730" y="27521"/>
                  </a:cubicBezTo>
                  <a:cubicBezTo>
                    <a:pt x="17377" y="24755"/>
                    <a:pt x="21988" y="21472"/>
                    <a:pt x="24386" y="16493"/>
                  </a:cubicBezTo>
                  <a:cubicBezTo>
                    <a:pt x="26562" y="11993"/>
                    <a:pt x="26451" y="6275"/>
                    <a:pt x="22652" y="2661"/>
                  </a:cubicBezTo>
                  <a:cubicBezTo>
                    <a:pt x="20735" y="844"/>
                    <a:pt x="17816" y="0"/>
                    <a:pt x="14768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341;p51">
            <a:extLst>
              <a:ext uri="{FF2B5EF4-FFF2-40B4-BE49-F238E27FC236}">
                <a16:creationId xmlns="" xmlns:a16="http://schemas.microsoft.com/office/drawing/2014/main" id="{AAEC40A2-4661-4BC0-96E7-7B8D126D8527}"/>
              </a:ext>
            </a:extLst>
          </p:cNvPr>
          <p:cNvSpPr txBox="1">
            <a:spLocks/>
          </p:cNvSpPr>
          <p:nvPr/>
        </p:nvSpPr>
        <p:spPr>
          <a:xfrm>
            <a:off x="730097" y="2945168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Despite </a:t>
            </a:r>
          </a:p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Hardware Facts</a:t>
            </a:r>
          </a:p>
        </p:txBody>
      </p:sp>
      <p:sp>
        <p:nvSpPr>
          <p:cNvPr id="36" name="Google Shape;1343;p51">
            <a:extLst>
              <a:ext uri="{FF2B5EF4-FFF2-40B4-BE49-F238E27FC236}">
                <a16:creationId xmlns="" xmlns:a16="http://schemas.microsoft.com/office/drawing/2014/main" id="{E21B74A0-111C-47AC-AC0B-3FA463252DF8}"/>
              </a:ext>
            </a:extLst>
          </p:cNvPr>
          <p:cNvSpPr txBox="1">
            <a:spLocks/>
          </p:cNvSpPr>
          <p:nvPr/>
        </p:nvSpPr>
        <p:spPr>
          <a:xfrm>
            <a:off x="3544342" y="2945172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Data</a:t>
            </a:r>
          </a:p>
        </p:txBody>
      </p:sp>
      <p:sp>
        <p:nvSpPr>
          <p:cNvPr id="38" name="Google Shape;1345;p51">
            <a:extLst>
              <a:ext uri="{FF2B5EF4-FFF2-40B4-BE49-F238E27FC236}">
                <a16:creationId xmlns="" xmlns:a16="http://schemas.microsoft.com/office/drawing/2014/main" id="{CB0D726C-0D15-457F-A3FE-2AAEF43A1D1B}"/>
              </a:ext>
            </a:extLst>
          </p:cNvPr>
          <p:cNvSpPr txBox="1">
            <a:spLocks/>
          </p:cNvSpPr>
          <p:nvPr/>
        </p:nvSpPr>
        <p:spPr>
          <a:xfrm>
            <a:off x="6358588" y="2945168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>
                <a:latin typeface="Kalam"/>
                <a:ea typeface="Kalam"/>
                <a:cs typeface="Kalam"/>
                <a:sym typeface="Kalam"/>
              </a:rPr>
              <a:t>Algorithms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2"/>
          <p:cNvSpPr txBox="1">
            <a:spLocks noGrp="1"/>
          </p:cNvSpPr>
          <p:nvPr>
            <p:ph type="subTitle" idx="1"/>
          </p:nvPr>
        </p:nvSpPr>
        <p:spPr>
          <a:xfrm>
            <a:off x="2332950" y="1817786"/>
            <a:ext cx="4478100" cy="10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Concept Behind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Searching Algorithms</a:t>
            </a:r>
            <a:endParaRPr dirty="0"/>
          </a:p>
        </p:txBody>
      </p:sp>
      <p:grpSp>
        <p:nvGrpSpPr>
          <p:cNvPr id="1029" name="Google Shape;1029;p42"/>
          <p:cNvGrpSpPr/>
          <p:nvPr/>
        </p:nvGrpSpPr>
        <p:grpSpPr>
          <a:xfrm>
            <a:off x="7570574" y="3705772"/>
            <a:ext cx="1175015" cy="1105184"/>
            <a:chOff x="7570574" y="3705772"/>
            <a:chExt cx="1175015" cy="1105184"/>
          </a:xfrm>
        </p:grpSpPr>
        <p:grpSp>
          <p:nvGrpSpPr>
            <p:cNvPr id="1030" name="Google Shape;1030;p42"/>
            <p:cNvGrpSpPr/>
            <p:nvPr/>
          </p:nvGrpSpPr>
          <p:grpSpPr>
            <a:xfrm>
              <a:off x="8115957" y="3912596"/>
              <a:ext cx="629632" cy="591794"/>
              <a:chOff x="6528424" y="1260656"/>
              <a:chExt cx="1975626" cy="1856900"/>
            </a:xfrm>
          </p:grpSpPr>
          <p:sp>
            <p:nvSpPr>
              <p:cNvPr id="1031" name="Google Shape;1031;p42"/>
              <p:cNvSpPr/>
              <p:nvPr/>
            </p:nvSpPr>
            <p:spPr>
              <a:xfrm>
                <a:off x="6940941" y="1771450"/>
                <a:ext cx="1116302" cy="963974"/>
              </a:xfrm>
              <a:custGeom>
                <a:avLst/>
                <a:gdLst/>
                <a:ahLst/>
                <a:cxnLst/>
                <a:rect l="l" t="t" r="r" b="b"/>
                <a:pathLst>
                  <a:path w="9666" h="8347" extrusionOk="0">
                    <a:moveTo>
                      <a:pt x="1743" y="1583"/>
                    </a:moveTo>
                    <a:cubicBezTo>
                      <a:pt x="1783" y="1583"/>
                      <a:pt x="1822" y="1593"/>
                      <a:pt x="1862" y="1612"/>
                    </a:cubicBezTo>
                    <a:cubicBezTo>
                      <a:pt x="1901" y="1692"/>
                      <a:pt x="1901" y="1771"/>
                      <a:pt x="1862" y="1850"/>
                    </a:cubicBezTo>
                    <a:cubicBezTo>
                      <a:pt x="1624" y="2325"/>
                      <a:pt x="1466" y="2880"/>
                      <a:pt x="1426" y="3435"/>
                    </a:cubicBezTo>
                    <a:cubicBezTo>
                      <a:pt x="1387" y="3553"/>
                      <a:pt x="1347" y="3672"/>
                      <a:pt x="1347" y="3791"/>
                    </a:cubicBezTo>
                    <a:lnTo>
                      <a:pt x="1268" y="3791"/>
                    </a:lnTo>
                    <a:cubicBezTo>
                      <a:pt x="1188" y="3672"/>
                      <a:pt x="1149" y="3553"/>
                      <a:pt x="1109" y="3435"/>
                    </a:cubicBezTo>
                    <a:cubicBezTo>
                      <a:pt x="1030" y="2920"/>
                      <a:pt x="1109" y="2365"/>
                      <a:pt x="1387" y="1890"/>
                    </a:cubicBezTo>
                    <a:cubicBezTo>
                      <a:pt x="1426" y="1771"/>
                      <a:pt x="1545" y="1692"/>
                      <a:pt x="1624" y="1612"/>
                    </a:cubicBezTo>
                    <a:cubicBezTo>
                      <a:pt x="1664" y="1593"/>
                      <a:pt x="1703" y="1583"/>
                      <a:pt x="1743" y="1583"/>
                    </a:cubicBezTo>
                    <a:close/>
                    <a:moveTo>
                      <a:pt x="8041" y="3870"/>
                    </a:moveTo>
                    <a:lnTo>
                      <a:pt x="8041" y="4187"/>
                    </a:lnTo>
                    <a:cubicBezTo>
                      <a:pt x="7843" y="4385"/>
                      <a:pt x="7685" y="4583"/>
                      <a:pt x="7487" y="4781"/>
                    </a:cubicBezTo>
                    <a:lnTo>
                      <a:pt x="7487" y="4742"/>
                    </a:lnTo>
                    <a:cubicBezTo>
                      <a:pt x="7447" y="4781"/>
                      <a:pt x="7398" y="4801"/>
                      <a:pt x="7348" y="4801"/>
                    </a:cubicBezTo>
                    <a:cubicBezTo>
                      <a:pt x="7299" y="4801"/>
                      <a:pt x="7249" y="4781"/>
                      <a:pt x="7210" y="4742"/>
                    </a:cubicBezTo>
                    <a:cubicBezTo>
                      <a:pt x="7170" y="4663"/>
                      <a:pt x="7170" y="4583"/>
                      <a:pt x="7210" y="4504"/>
                    </a:cubicBezTo>
                    <a:cubicBezTo>
                      <a:pt x="7368" y="4306"/>
                      <a:pt x="7566" y="4108"/>
                      <a:pt x="7764" y="3949"/>
                    </a:cubicBezTo>
                    <a:cubicBezTo>
                      <a:pt x="7804" y="3870"/>
                      <a:pt x="7923" y="3910"/>
                      <a:pt x="8041" y="3870"/>
                    </a:cubicBezTo>
                    <a:close/>
                    <a:moveTo>
                      <a:pt x="2288" y="3466"/>
                    </a:moveTo>
                    <a:cubicBezTo>
                      <a:pt x="2347" y="3466"/>
                      <a:pt x="2377" y="3564"/>
                      <a:pt x="2377" y="3633"/>
                    </a:cubicBezTo>
                    <a:cubicBezTo>
                      <a:pt x="2416" y="3870"/>
                      <a:pt x="2496" y="4148"/>
                      <a:pt x="2535" y="4425"/>
                    </a:cubicBezTo>
                    <a:cubicBezTo>
                      <a:pt x="2654" y="4663"/>
                      <a:pt x="2773" y="4900"/>
                      <a:pt x="2931" y="5138"/>
                    </a:cubicBezTo>
                    <a:cubicBezTo>
                      <a:pt x="2258" y="5019"/>
                      <a:pt x="1822" y="4306"/>
                      <a:pt x="2060" y="3633"/>
                    </a:cubicBezTo>
                    <a:cubicBezTo>
                      <a:pt x="2060" y="3593"/>
                      <a:pt x="2179" y="3514"/>
                      <a:pt x="2258" y="3474"/>
                    </a:cubicBezTo>
                    <a:cubicBezTo>
                      <a:pt x="2269" y="3469"/>
                      <a:pt x="2279" y="3466"/>
                      <a:pt x="2288" y="3466"/>
                    </a:cubicBezTo>
                    <a:close/>
                    <a:moveTo>
                      <a:pt x="1545" y="4266"/>
                    </a:moveTo>
                    <a:cubicBezTo>
                      <a:pt x="1624" y="4266"/>
                      <a:pt x="1703" y="4306"/>
                      <a:pt x="1743" y="4346"/>
                    </a:cubicBezTo>
                    <a:cubicBezTo>
                      <a:pt x="1783" y="4464"/>
                      <a:pt x="1822" y="4544"/>
                      <a:pt x="1822" y="4663"/>
                    </a:cubicBezTo>
                    <a:cubicBezTo>
                      <a:pt x="1822" y="4979"/>
                      <a:pt x="2020" y="5296"/>
                      <a:pt x="2298" y="5534"/>
                    </a:cubicBezTo>
                    <a:cubicBezTo>
                      <a:pt x="2298" y="5574"/>
                      <a:pt x="2337" y="5574"/>
                      <a:pt x="2377" y="5613"/>
                    </a:cubicBezTo>
                    <a:cubicBezTo>
                      <a:pt x="2279" y="5669"/>
                      <a:pt x="2175" y="5696"/>
                      <a:pt x="2076" y="5696"/>
                    </a:cubicBezTo>
                    <a:cubicBezTo>
                      <a:pt x="1895" y="5696"/>
                      <a:pt x="1727" y="5608"/>
                      <a:pt x="1624" y="5455"/>
                    </a:cubicBezTo>
                    <a:lnTo>
                      <a:pt x="1664" y="5455"/>
                    </a:lnTo>
                    <a:cubicBezTo>
                      <a:pt x="1426" y="5138"/>
                      <a:pt x="1347" y="4781"/>
                      <a:pt x="1426" y="4425"/>
                    </a:cubicBezTo>
                    <a:cubicBezTo>
                      <a:pt x="1426" y="4346"/>
                      <a:pt x="1505" y="4266"/>
                      <a:pt x="1545" y="4266"/>
                    </a:cubicBezTo>
                    <a:close/>
                    <a:moveTo>
                      <a:pt x="6932" y="5732"/>
                    </a:moveTo>
                    <a:cubicBezTo>
                      <a:pt x="6853" y="6247"/>
                      <a:pt x="6457" y="6683"/>
                      <a:pt x="5942" y="6841"/>
                    </a:cubicBezTo>
                    <a:cubicBezTo>
                      <a:pt x="5863" y="6802"/>
                      <a:pt x="5744" y="6762"/>
                      <a:pt x="5665" y="6722"/>
                    </a:cubicBezTo>
                    <a:cubicBezTo>
                      <a:pt x="5704" y="6643"/>
                      <a:pt x="5744" y="6564"/>
                      <a:pt x="5823" y="6524"/>
                    </a:cubicBezTo>
                    <a:cubicBezTo>
                      <a:pt x="6061" y="6287"/>
                      <a:pt x="6338" y="6089"/>
                      <a:pt x="6615" y="5890"/>
                    </a:cubicBezTo>
                    <a:cubicBezTo>
                      <a:pt x="6695" y="5851"/>
                      <a:pt x="6813" y="5772"/>
                      <a:pt x="6932" y="5732"/>
                    </a:cubicBezTo>
                    <a:close/>
                    <a:moveTo>
                      <a:pt x="2738" y="1"/>
                    </a:moveTo>
                    <a:cubicBezTo>
                      <a:pt x="1678" y="1"/>
                      <a:pt x="667" y="666"/>
                      <a:pt x="317" y="1771"/>
                    </a:cubicBezTo>
                    <a:cubicBezTo>
                      <a:pt x="0" y="2682"/>
                      <a:pt x="79" y="3672"/>
                      <a:pt x="515" y="4544"/>
                    </a:cubicBezTo>
                    <a:cubicBezTo>
                      <a:pt x="753" y="5019"/>
                      <a:pt x="1030" y="5494"/>
                      <a:pt x="1347" y="5930"/>
                    </a:cubicBezTo>
                    <a:cubicBezTo>
                      <a:pt x="2060" y="6762"/>
                      <a:pt x="2971" y="7475"/>
                      <a:pt x="3961" y="7950"/>
                    </a:cubicBezTo>
                    <a:cubicBezTo>
                      <a:pt x="4159" y="8069"/>
                      <a:pt x="4318" y="8188"/>
                      <a:pt x="4476" y="8346"/>
                    </a:cubicBezTo>
                    <a:cubicBezTo>
                      <a:pt x="4793" y="8188"/>
                      <a:pt x="5110" y="8030"/>
                      <a:pt x="5387" y="7832"/>
                    </a:cubicBezTo>
                    <a:cubicBezTo>
                      <a:pt x="6615" y="7000"/>
                      <a:pt x="7685" y="6009"/>
                      <a:pt x="8636" y="4861"/>
                    </a:cubicBezTo>
                    <a:cubicBezTo>
                      <a:pt x="9428" y="3910"/>
                      <a:pt x="9665" y="2642"/>
                      <a:pt x="9269" y="1454"/>
                    </a:cubicBezTo>
                    <a:cubicBezTo>
                      <a:pt x="9190" y="1137"/>
                      <a:pt x="8952" y="860"/>
                      <a:pt x="8675" y="662"/>
                    </a:cubicBezTo>
                    <a:cubicBezTo>
                      <a:pt x="8293" y="413"/>
                      <a:pt x="7847" y="285"/>
                      <a:pt x="7403" y="285"/>
                    </a:cubicBezTo>
                    <a:cubicBezTo>
                      <a:pt x="6925" y="285"/>
                      <a:pt x="6451" y="433"/>
                      <a:pt x="6061" y="741"/>
                    </a:cubicBezTo>
                    <a:cubicBezTo>
                      <a:pt x="5704" y="1018"/>
                      <a:pt x="5229" y="1216"/>
                      <a:pt x="4991" y="1652"/>
                    </a:cubicBezTo>
                    <a:cubicBezTo>
                      <a:pt x="4952" y="1692"/>
                      <a:pt x="4872" y="1731"/>
                      <a:pt x="4793" y="1731"/>
                    </a:cubicBezTo>
                    <a:cubicBezTo>
                      <a:pt x="4714" y="1652"/>
                      <a:pt x="4674" y="1612"/>
                      <a:pt x="4714" y="1533"/>
                    </a:cubicBezTo>
                    <a:cubicBezTo>
                      <a:pt x="4793" y="1097"/>
                      <a:pt x="4595" y="662"/>
                      <a:pt x="4199" y="464"/>
                    </a:cubicBezTo>
                    <a:cubicBezTo>
                      <a:pt x="3743" y="147"/>
                      <a:pt x="3235" y="1"/>
                      <a:pt x="2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2"/>
              <p:cNvSpPr/>
              <p:nvPr/>
            </p:nvSpPr>
            <p:spPr>
              <a:xfrm>
                <a:off x="6876846" y="1714285"/>
                <a:ext cx="1230750" cy="1075882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9316" extrusionOk="0">
                    <a:moveTo>
                      <a:pt x="3253" y="496"/>
                    </a:moveTo>
                    <a:cubicBezTo>
                      <a:pt x="3751" y="496"/>
                      <a:pt x="4259" y="642"/>
                      <a:pt x="4714" y="959"/>
                    </a:cubicBezTo>
                    <a:cubicBezTo>
                      <a:pt x="5110" y="1157"/>
                      <a:pt x="5309" y="1592"/>
                      <a:pt x="5229" y="2028"/>
                    </a:cubicBezTo>
                    <a:cubicBezTo>
                      <a:pt x="5190" y="2107"/>
                      <a:pt x="5229" y="2147"/>
                      <a:pt x="5309" y="2226"/>
                    </a:cubicBezTo>
                    <a:cubicBezTo>
                      <a:pt x="5388" y="2226"/>
                      <a:pt x="5467" y="2187"/>
                      <a:pt x="5507" y="2147"/>
                    </a:cubicBezTo>
                    <a:cubicBezTo>
                      <a:pt x="5744" y="1711"/>
                      <a:pt x="6220" y="1513"/>
                      <a:pt x="6576" y="1236"/>
                    </a:cubicBezTo>
                    <a:cubicBezTo>
                      <a:pt x="6966" y="928"/>
                      <a:pt x="7441" y="780"/>
                      <a:pt x="7918" y="780"/>
                    </a:cubicBezTo>
                    <a:cubicBezTo>
                      <a:pt x="8362" y="780"/>
                      <a:pt x="8809" y="908"/>
                      <a:pt x="9191" y="1157"/>
                    </a:cubicBezTo>
                    <a:cubicBezTo>
                      <a:pt x="9507" y="1355"/>
                      <a:pt x="9706" y="1632"/>
                      <a:pt x="9824" y="1949"/>
                    </a:cubicBezTo>
                    <a:cubicBezTo>
                      <a:pt x="10220" y="3098"/>
                      <a:pt x="9983" y="4405"/>
                      <a:pt x="9191" y="5356"/>
                    </a:cubicBezTo>
                    <a:cubicBezTo>
                      <a:pt x="8279" y="6465"/>
                      <a:pt x="7170" y="7495"/>
                      <a:pt x="5982" y="8327"/>
                    </a:cubicBezTo>
                    <a:cubicBezTo>
                      <a:pt x="5665" y="8525"/>
                      <a:pt x="5348" y="8683"/>
                      <a:pt x="5031" y="8841"/>
                    </a:cubicBezTo>
                    <a:cubicBezTo>
                      <a:pt x="4873" y="8683"/>
                      <a:pt x="4714" y="8564"/>
                      <a:pt x="4556" y="8445"/>
                    </a:cubicBezTo>
                    <a:cubicBezTo>
                      <a:pt x="3526" y="7970"/>
                      <a:pt x="2655" y="7257"/>
                      <a:pt x="1942" y="6425"/>
                    </a:cubicBezTo>
                    <a:cubicBezTo>
                      <a:pt x="1585" y="5989"/>
                      <a:pt x="1268" y="5514"/>
                      <a:pt x="1030" y="5039"/>
                    </a:cubicBezTo>
                    <a:cubicBezTo>
                      <a:pt x="595" y="4167"/>
                      <a:pt x="515" y="3177"/>
                      <a:pt x="832" y="2266"/>
                    </a:cubicBezTo>
                    <a:cubicBezTo>
                      <a:pt x="1183" y="1161"/>
                      <a:pt x="2194" y="496"/>
                      <a:pt x="3253" y="496"/>
                    </a:cubicBezTo>
                    <a:close/>
                    <a:moveTo>
                      <a:pt x="3289" y="1"/>
                    </a:moveTo>
                    <a:cubicBezTo>
                      <a:pt x="2023" y="1"/>
                      <a:pt x="828" y="771"/>
                      <a:pt x="357" y="2068"/>
                    </a:cubicBezTo>
                    <a:cubicBezTo>
                      <a:pt x="1" y="3177"/>
                      <a:pt x="119" y="4405"/>
                      <a:pt x="674" y="5435"/>
                    </a:cubicBezTo>
                    <a:cubicBezTo>
                      <a:pt x="1347" y="6663"/>
                      <a:pt x="2298" y="7693"/>
                      <a:pt x="3526" y="8406"/>
                    </a:cubicBezTo>
                    <a:cubicBezTo>
                      <a:pt x="3883" y="8723"/>
                      <a:pt x="4358" y="8921"/>
                      <a:pt x="4833" y="8960"/>
                    </a:cubicBezTo>
                    <a:cubicBezTo>
                      <a:pt x="4833" y="9201"/>
                      <a:pt x="4887" y="9315"/>
                      <a:pt x="5008" y="9315"/>
                    </a:cubicBezTo>
                    <a:cubicBezTo>
                      <a:pt x="5066" y="9315"/>
                      <a:pt x="5139" y="9289"/>
                      <a:pt x="5229" y="9238"/>
                    </a:cubicBezTo>
                    <a:cubicBezTo>
                      <a:pt x="5586" y="9119"/>
                      <a:pt x="5903" y="8921"/>
                      <a:pt x="6220" y="8723"/>
                    </a:cubicBezTo>
                    <a:cubicBezTo>
                      <a:pt x="7566" y="7851"/>
                      <a:pt x="8755" y="6702"/>
                      <a:pt x="9745" y="5395"/>
                    </a:cubicBezTo>
                    <a:cubicBezTo>
                      <a:pt x="10419" y="4563"/>
                      <a:pt x="10656" y="3454"/>
                      <a:pt x="10419" y="2385"/>
                    </a:cubicBezTo>
                    <a:cubicBezTo>
                      <a:pt x="10339" y="1751"/>
                      <a:pt x="10022" y="1196"/>
                      <a:pt x="9547" y="800"/>
                    </a:cubicBezTo>
                    <a:cubicBezTo>
                      <a:pt x="9079" y="482"/>
                      <a:pt x="8532" y="323"/>
                      <a:pt x="7985" y="323"/>
                    </a:cubicBezTo>
                    <a:cubicBezTo>
                      <a:pt x="7373" y="323"/>
                      <a:pt x="6761" y="522"/>
                      <a:pt x="6259" y="919"/>
                    </a:cubicBezTo>
                    <a:cubicBezTo>
                      <a:pt x="6061" y="1077"/>
                      <a:pt x="5863" y="1196"/>
                      <a:pt x="5665" y="1355"/>
                    </a:cubicBezTo>
                    <a:cubicBezTo>
                      <a:pt x="5427" y="879"/>
                      <a:pt x="5071" y="523"/>
                      <a:pt x="4596" y="285"/>
                    </a:cubicBezTo>
                    <a:cubicBezTo>
                      <a:pt x="4169" y="92"/>
                      <a:pt x="3725" y="1"/>
                      <a:pt x="3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2"/>
              <p:cNvSpPr/>
              <p:nvPr/>
            </p:nvSpPr>
            <p:spPr>
              <a:xfrm>
                <a:off x="7764357" y="2222884"/>
                <a:ext cx="100705" cy="104285"/>
              </a:xfrm>
              <a:custGeom>
                <a:avLst/>
                <a:gdLst/>
                <a:ahLst/>
                <a:cxnLst/>
                <a:rect l="l" t="t" r="r" b="b"/>
                <a:pathLst>
                  <a:path w="872" h="903" extrusionOk="0">
                    <a:moveTo>
                      <a:pt x="872" y="1"/>
                    </a:moveTo>
                    <a:cubicBezTo>
                      <a:pt x="793" y="1"/>
                      <a:pt x="674" y="1"/>
                      <a:pt x="594" y="40"/>
                    </a:cubicBezTo>
                    <a:cubicBezTo>
                      <a:pt x="396" y="199"/>
                      <a:pt x="238" y="397"/>
                      <a:pt x="80" y="595"/>
                    </a:cubicBezTo>
                    <a:cubicBezTo>
                      <a:pt x="0" y="674"/>
                      <a:pt x="0" y="793"/>
                      <a:pt x="80" y="872"/>
                    </a:cubicBezTo>
                    <a:cubicBezTo>
                      <a:pt x="119" y="892"/>
                      <a:pt x="169" y="902"/>
                      <a:pt x="218" y="902"/>
                    </a:cubicBezTo>
                    <a:cubicBezTo>
                      <a:pt x="268" y="902"/>
                      <a:pt x="317" y="892"/>
                      <a:pt x="357" y="872"/>
                    </a:cubicBezTo>
                    <a:cubicBezTo>
                      <a:pt x="555" y="674"/>
                      <a:pt x="713" y="476"/>
                      <a:pt x="872" y="278"/>
                    </a:cubicBezTo>
                    <a:lnTo>
                      <a:pt x="8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>
                <a:off x="7595055" y="2437918"/>
                <a:ext cx="146554" cy="12368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071" extrusionOk="0">
                    <a:moveTo>
                      <a:pt x="1268" y="1"/>
                    </a:moveTo>
                    <a:cubicBezTo>
                      <a:pt x="1149" y="40"/>
                      <a:pt x="1031" y="80"/>
                      <a:pt x="951" y="159"/>
                    </a:cubicBezTo>
                    <a:cubicBezTo>
                      <a:pt x="674" y="357"/>
                      <a:pt x="397" y="555"/>
                      <a:pt x="159" y="753"/>
                    </a:cubicBezTo>
                    <a:cubicBezTo>
                      <a:pt x="80" y="833"/>
                      <a:pt x="40" y="912"/>
                      <a:pt x="1" y="991"/>
                    </a:cubicBezTo>
                    <a:cubicBezTo>
                      <a:pt x="80" y="1031"/>
                      <a:pt x="159" y="1070"/>
                      <a:pt x="278" y="1070"/>
                    </a:cubicBezTo>
                    <a:cubicBezTo>
                      <a:pt x="793" y="951"/>
                      <a:pt x="1189" y="516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7151357" y="2172648"/>
                <a:ext cx="128191" cy="19217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664" extrusionOk="0">
                    <a:moveTo>
                      <a:pt x="436" y="0"/>
                    </a:moveTo>
                    <a:cubicBezTo>
                      <a:pt x="396" y="40"/>
                      <a:pt x="238" y="119"/>
                      <a:pt x="238" y="159"/>
                    </a:cubicBezTo>
                    <a:cubicBezTo>
                      <a:pt x="0" y="832"/>
                      <a:pt x="396" y="1545"/>
                      <a:pt x="1109" y="1664"/>
                    </a:cubicBezTo>
                    <a:cubicBezTo>
                      <a:pt x="951" y="1426"/>
                      <a:pt x="832" y="1189"/>
                      <a:pt x="713" y="951"/>
                    </a:cubicBezTo>
                    <a:cubicBezTo>
                      <a:pt x="634" y="674"/>
                      <a:pt x="594" y="396"/>
                      <a:pt x="555" y="159"/>
                    </a:cubicBezTo>
                    <a:cubicBezTo>
                      <a:pt x="555" y="79"/>
                      <a:pt x="436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2"/>
              <p:cNvSpPr/>
              <p:nvPr/>
            </p:nvSpPr>
            <p:spPr>
              <a:xfrm>
                <a:off x="7096385" y="2264112"/>
                <a:ext cx="114564" cy="16514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430" extrusionOk="0">
                    <a:moveTo>
                      <a:pt x="199" y="0"/>
                    </a:moveTo>
                    <a:cubicBezTo>
                      <a:pt x="120" y="0"/>
                      <a:pt x="41" y="80"/>
                      <a:pt x="41" y="159"/>
                    </a:cubicBezTo>
                    <a:cubicBezTo>
                      <a:pt x="1" y="515"/>
                      <a:pt x="80" y="872"/>
                      <a:pt x="278" y="1189"/>
                    </a:cubicBezTo>
                    <a:cubicBezTo>
                      <a:pt x="381" y="1342"/>
                      <a:pt x="549" y="1430"/>
                      <a:pt x="719" y="1430"/>
                    </a:cubicBezTo>
                    <a:cubicBezTo>
                      <a:pt x="813" y="1430"/>
                      <a:pt x="907" y="1403"/>
                      <a:pt x="991" y="1347"/>
                    </a:cubicBezTo>
                    <a:cubicBezTo>
                      <a:pt x="991" y="1308"/>
                      <a:pt x="952" y="1308"/>
                      <a:pt x="912" y="1268"/>
                    </a:cubicBezTo>
                    <a:cubicBezTo>
                      <a:pt x="635" y="1030"/>
                      <a:pt x="476" y="713"/>
                      <a:pt x="476" y="397"/>
                    </a:cubicBezTo>
                    <a:cubicBezTo>
                      <a:pt x="437" y="278"/>
                      <a:pt x="437" y="198"/>
                      <a:pt x="397" y="80"/>
                    </a:cubicBezTo>
                    <a:cubicBezTo>
                      <a:pt x="318" y="40"/>
                      <a:pt x="278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2"/>
              <p:cNvSpPr/>
              <p:nvPr/>
            </p:nvSpPr>
            <p:spPr>
              <a:xfrm>
                <a:off x="7059892" y="1958768"/>
                <a:ext cx="100705" cy="25060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70" extrusionOk="0">
                    <a:moveTo>
                      <a:pt x="713" y="0"/>
                    </a:moveTo>
                    <a:cubicBezTo>
                      <a:pt x="673" y="0"/>
                      <a:pt x="634" y="10"/>
                      <a:pt x="594" y="30"/>
                    </a:cubicBezTo>
                    <a:cubicBezTo>
                      <a:pt x="475" y="109"/>
                      <a:pt x="396" y="188"/>
                      <a:pt x="317" y="307"/>
                    </a:cubicBezTo>
                    <a:cubicBezTo>
                      <a:pt x="79" y="783"/>
                      <a:pt x="0" y="1337"/>
                      <a:pt x="79" y="1852"/>
                    </a:cubicBezTo>
                    <a:cubicBezTo>
                      <a:pt x="119" y="1971"/>
                      <a:pt x="158" y="2090"/>
                      <a:pt x="198" y="2169"/>
                    </a:cubicBezTo>
                    <a:lnTo>
                      <a:pt x="317" y="2169"/>
                    </a:lnTo>
                    <a:cubicBezTo>
                      <a:pt x="357" y="2090"/>
                      <a:pt x="357" y="1971"/>
                      <a:pt x="396" y="1852"/>
                    </a:cubicBezTo>
                    <a:cubicBezTo>
                      <a:pt x="436" y="1298"/>
                      <a:pt x="594" y="743"/>
                      <a:pt x="832" y="268"/>
                    </a:cubicBezTo>
                    <a:cubicBezTo>
                      <a:pt x="871" y="188"/>
                      <a:pt x="871" y="109"/>
                      <a:pt x="832" y="30"/>
                    </a:cubicBezTo>
                    <a:cubicBezTo>
                      <a:pt x="792" y="10"/>
                      <a:pt x="75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2"/>
              <p:cNvSpPr/>
              <p:nvPr/>
            </p:nvSpPr>
            <p:spPr>
              <a:xfrm>
                <a:off x="7523800" y="1260656"/>
                <a:ext cx="87771" cy="32775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838" extrusionOk="0">
                    <a:moveTo>
                      <a:pt x="486" y="0"/>
                    </a:moveTo>
                    <a:cubicBezTo>
                      <a:pt x="389" y="0"/>
                      <a:pt x="301" y="53"/>
                      <a:pt x="301" y="173"/>
                    </a:cubicBezTo>
                    <a:cubicBezTo>
                      <a:pt x="222" y="965"/>
                      <a:pt x="142" y="1757"/>
                      <a:pt x="23" y="2549"/>
                    </a:cubicBezTo>
                    <a:cubicBezTo>
                      <a:pt x="0" y="2734"/>
                      <a:pt x="138" y="2838"/>
                      <a:pt x="266" y="2838"/>
                    </a:cubicBezTo>
                    <a:cubicBezTo>
                      <a:pt x="357" y="2838"/>
                      <a:pt x="443" y="2784"/>
                      <a:pt x="459" y="2668"/>
                    </a:cubicBezTo>
                    <a:cubicBezTo>
                      <a:pt x="618" y="1836"/>
                      <a:pt x="697" y="1044"/>
                      <a:pt x="736" y="252"/>
                    </a:cubicBezTo>
                    <a:cubicBezTo>
                      <a:pt x="759" y="94"/>
                      <a:pt x="614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2"/>
              <p:cNvSpPr/>
              <p:nvPr/>
            </p:nvSpPr>
            <p:spPr>
              <a:xfrm>
                <a:off x="7887928" y="1374872"/>
                <a:ext cx="150942" cy="245988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2130" extrusionOk="0">
                    <a:moveTo>
                      <a:pt x="1018" y="1"/>
                    </a:moveTo>
                    <a:cubicBezTo>
                      <a:pt x="944" y="1"/>
                      <a:pt x="872" y="40"/>
                      <a:pt x="832" y="134"/>
                    </a:cubicBezTo>
                    <a:cubicBezTo>
                      <a:pt x="594" y="689"/>
                      <a:pt x="317" y="1244"/>
                      <a:pt x="79" y="1798"/>
                    </a:cubicBezTo>
                    <a:cubicBezTo>
                      <a:pt x="1" y="1981"/>
                      <a:pt x="164" y="2130"/>
                      <a:pt x="318" y="2130"/>
                    </a:cubicBezTo>
                    <a:cubicBezTo>
                      <a:pt x="397" y="2130"/>
                      <a:pt x="474" y="2090"/>
                      <a:pt x="515" y="1996"/>
                    </a:cubicBezTo>
                    <a:cubicBezTo>
                      <a:pt x="752" y="1442"/>
                      <a:pt x="990" y="887"/>
                      <a:pt x="1228" y="332"/>
                    </a:cubicBezTo>
                    <a:cubicBezTo>
                      <a:pt x="1306" y="149"/>
                      <a:pt x="116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2"/>
              <p:cNvSpPr/>
              <p:nvPr/>
            </p:nvSpPr>
            <p:spPr>
              <a:xfrm>
                <a:off x="8148811" y="1612888"/>
                <a:ext cx="214229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362" extrusionOk="0">
                    <a:moveTo>
                      <a:pt x="1558" y="0"/>
                    </a:moveTo>
                    <a:cubicBezTo>
                      <a:pt x="1516" y="0"/>
                      <a:pt x="1470" y="16"/>
                      <a:pt x="1425" y="54"/>
                    </a:cubicBezTo>
                    <a:cubicBezTo>
                      <a:pt x="1029" y="371"/>
                      <a:pt x="633" y="688"/>
                      <a:pt x="197" y="965"/>
                    </a:cubicBezTo>
                    <a:cubicBezTo>
                      <a:pt x="1" y="1096"/>
                      <a:pt x="128" y="1361"/>
                      <a:pt x="334" y="1361"/>
                    </a:cubicBezTo>
                    <a:cubicBezTo>
                      <a:pt x="378" y="1361"/>
                      <a:pt x="426" y="1349"/>
                      <a:pt x="474" y="1322"/>
                    </a:cubicBezTo>
                    <a:cubicBezTo>
                      <a:pt x="870" y="1044"/>
                      <a:pt x="1306" y="767"/>
                      <a:pt x="1662" y="450"/>
                    </a:cubicBezTo>
                    <a:cubicBezTo>
                      <a:pt x="1855" y="290"/>
                      <a:pt x="1736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2"/>
              <p:cNvSpPr/>
              <p:nvPr/>
            </p:nvSpPr>
            <p:spPr>
              <a:xfrm>
                <a:off x="8194312" y="2076217"/>
                <a:ext cx="309737" cy="7368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638" extrusionOk="0">
                    <a:moveTo>
                      <a:pt x="2375" y="1"/>
                    </a:moveTo>
                    <a:cubicBezTo>
                      <a:pt x="2363" y="1"/>
                      <a:pt x="2351" y="2"/>
                      <a:pt x="2338" y="3"/>
                    </a:cubicBezTo>
                    <a:cubicBezTo>
                      <a:pt x="1665" y="82"/>
                      <a:pt x="991" y="122"/>
                      <a:pt x="318" y="162"/>
                    </a:cubicBezTo>
                    <a:cubicBezTo>
                      <a:pt x="1" y="201"/>
                      <a:pt x="40" y="637"/>
                      <a:pt x="357" y="637"/>
                    </a:cubicBezTo>
                    <a:cubicBezTo>
                      <a:pt x="1031" y="597"/>
                      <a:pt x="1704" y="518"/>
                      <a:pt x="2378" y="479"/>
                    </a:cubicBezTo>
                    <a:cubicBezTo>
                      <a:pt x="2682" y="441"/>
                      <a:pt x="2657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2"/>
              <p:cNvSpPr/>
              <p:nvPr/>
            </p:nvSpPr>
            <p:spPr>
              <a:xfrm>
                <a:off x="8079750" y="2389876"/>
                <a:ext cx="229358" cy="114564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92" extrusionOk="0">
                    <a:moveTo>
                      <a:pt x="372" y="0"/>
                    </a:moveTo>
                    <a:cubicBezTo>
                      <a:pt x="122" y="0"/>
                      <a:pt x="0" y="356"/>
                      <a:pt x="280" y="496"/>
                    </a:cubicBezTo>
                    <a:cubicBezTo>
                      <a:pt x="676" y="654"/>
                      <a:pt x="1072" y="813"/>
                      <a:pt x="1508" y="971"/>
                    </a:cubicBezTo>
                    <a:cubicBezTo>
                      <a:pt x="1541" y="985"/>
                      <a:pt x="1573" y="992"/>
                      <a:pt x="1604" y="992"/>
                    </a:cubicBezTo>
                    <a:cubicBezTo>
                      <a:pt x="1834" y="992"/>
                      <a:pt x="1985" y="645"/>
                      <a:pt x="1706" y="575"/>
                    </a:cubicBezTo>
                    <a:cubicBezTo>
                      <a:pt x="1310" y="417"/>
                      <a:pt x="874" y="219"/>
                      <a:pt x="478" y="21"/>
                    </a:cubicBezTo>
                    <a:cubicBezTo>
                      <a:pt x="441" y="7"/>
                      <a:pt x="405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2"/>
              <p:cNvSpPr/>
              <p:nvPr/>
            </p:nvSpPr>
            <p:spPr>
              <a:xfrm>
                <a:off x="7815518" y="2680785"/>
                <a:ext cx="190670" cy="267123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313" extrusionOk="0">
                    <a:moveTo>
                      <a:pt x="311" y="0"/>
                    </a:moveTo>
                    <a:cubicBezTo>
                      <a:pt x="163" y="0"/>
                      <a:pt x="1" y="187"/>
                      <a:pt x="112" y="354"/>
                    </a:cubicBezTo>
                    <a:cubicBezTo>
                      <a:pt x="429" y="987"/>
                      <a:pt x="785" y="1621"/>
                      <a:pt x="1181" y="2215"/>
                    </a:cubicBezTo>
                    <a:cubicBezTo>
                      <a:pt x="1227" y="2284"/>
                      <a:pt x="1289" y="2313"/>
                      <a:pt x="1351" y="2313"/>
                    </a:cubicBezTo>
                    <a:cubicBezTo>
                      <a:pt x="1502" y="2313"/>
                      <a:pt x="1651" y="2136"/>
                      <a:pt x="1538" y="1938"/>
                    </a:cubicBezTo>
                    <a:cubicBezTo>
                      <a:pt x="1181" y="1344"/>
                      <a:pt x="825" y="750"/>
                      <a:pt x="468" y="116"/>
                    </a:cubicBezTo>
                    <a:cubicBezTo>
                      <a:pt x="433" y="34"/>
                      <a:pt x="373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7521836" y="2870182"/>
                <a:ext cx="57166" cy="24737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42" extrusionOk="0">
                    <a:moveTo>
                      <a:pt x="294" y="0"/>
                    </a:moveTo>
                    <a:cubicBezTo>
                      <a:pt x="175" y="0"/>
                      <a:pt x="40" y="90"/>
                      <a:pt x="40" y="259"/>
                    </a:cubicBezTo>
                    <a:cubicBezTo>
                      <a:pt x="40" y="813"/>
                      <a:pt x="40" y="1368"/>
                      <a:pt x="1" y="1922"/>
                    </a:cubicBezTo>
                    <a:cubicBezTo>
                      <a:pt x="1" y="2071"/>
                      <a:pt x="105" y="2141"/>
                      <a:pt x="216" y="2141"/>
                    </a:cubicBezTo>
                    <a:cubicBezTo>
                      <a:pt x="342" y="2141"/>
                      <a:pt x="476" y="2051"/>
                      <a:pt x="476" y="1883"/>
                    </a:cubicBezTo>
                    <a:lnTo>
                      <a:pt x="476" y="219"/>
                    </a:lnTo>
                    <a:cubicBezTo>
                      <a:pt x="495" y="70"/>
                      <a:pt x="400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7060238" y="2794192"/>
                <a:ext cx="209032" cy="23986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77" extrusionOk="0">
                    <a:moveTo>
                      <a:pt x="1471" y="0"/>
                    </a:moveTo>
                    <a:cubicBezTo>
                      <a:pt x="1413" y="0"/>
                      <a:pt x="1354" y="25"/>
                      <a:pt x="1304" y="85"/>
                    </a:cubicBezTo>
                    <a:lnTo>
                      <a:pt x="116" y="1709"/>
                    </a:lnTo>
                    <a:cubicBezTo>
                      <a:pt x="0" y="1882"/>
                      <a:pt x="159" y="2077"/>
                      <a:pt x="315" y="2077"/>
                    </a:cubicBezTo>
                    <a:cubicBezTo>
                      <a:pt x="372" y="2077"/>
                      <a:pt x="430" y="2050"/>
                      <a:pt x="472" y="1986"/>
                    </a:cubicBezTo>
                    <a:lnTo>
                      <a:pt x="1661" y="402"/>
                    </a:lnTo>
                    <a:cubicBezTo>
                      <a:pt x="1809" y="223"/>
                      <a:pt x="1646" y="0"/>
                      <a:pt x="1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6816447" y="2595095"/>
                <a:ext cx="226355" cy="15371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331" extrusionOk="0">
                    <a:moveTo>
                      <a:pt x="1620" y="0"/>
                    </a:moveTo>
                    <a:cubicBezTo>
                      <a:pt x="1586" y="0"/>
                      <a:pt x="1550" y="8"/>
                      <a:pt x="1514" y="26"/>
                    </a:cubicBezTo>
                    <a:cubicBezTo>
                      <a:pt x="1078" y="343"/>
                      <a:pt x="642" y="620"/>
                      <a:pt x="167" y="898"/>
                    </a:cubicBezTo>
                    <a:cubicBezTo>
                      <a:pt x="1" y="1030"/>
                      <a:pt x="141" y="1330"/>
                      <a:pt x="331" y="1330"/>
                    </a:cubicBezTo>
                    <a:cubicBezTo>
                      <a:pt x="368" y="1330"/>
                      <a:pt x="406" y="1319"/>
                      <a:pt x="444" y="1294"/>
                    </a:cubicBezTo>
                    <a:cubicBezTo>
                      <a:pt x="880" y="1016"/>
                      <a:pt x="1355" y="700"/>
                      <a:pt x="1791" y="422"/>
                    </a:cubicBezTo>
                    <a:cubicBezTo>
                      <a:pt x="1959" y="254"/>
                      <a:pt x="1813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2"/>
              <p:cNvSpPr/>
              <p:nvPr/>
            </p:nvSpPr>
            <p:spPr>
              <a:xfrm>
                <a:off x="6535007" y="2382716"/>
                <a:ext cx="312740" cy="10590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17" extrusionOk="0">
                    <a:moveTo>
                      <a:pt x="2291" y="1"/>
                    </a:moveTo>
                    <a:cubicBezTo>
                      <a:pt x="2277" y="1"/>
                      <a:pt x="2263" y="1"/>
                      <a:pt x="2247" y="3"/>
                    </a:cubicBezTo>
                    <a:cubicBezTo>
                      <a:pt x="1614" y="201"/>
                      <a:pt x="940" y="320"/>
                      <a:pt x="267" y="439"/>
                    </a:cubicBezTo>
                    <a:cubicBezTo>
                      <a:pt x="1" y="477"/>
                      <a:pt x="27" y="917"/>
                      <a:pt x="274" y="917"/>
                    </a:cubicBezTo>
                    <a:cubicBezTo>
                      <a:pt x="285" y="917"/>
                      <a:pt x="295" y="916"/>
                      <a:pt x="306" y="914"/>
                    </a:cubicBezTo>
                    <a:cubicBezTo>
                      <a:pt x="1020" y="796"/>
                      <a:pt x="1733" y="637"/>
                      <a:pt x="2406" y="439"/>
                    </a:cubicBezTo>
                    <a:cubicBezTo>
                      <a:pt x="2708" y="364"/>
                      <a:pt x="2578" y="1"/>
                      <a:pt x="2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2"/>
              <p:cNvSpPr/>
              <p:nvPr/>
            </p:nvSpPr>
            <p:spPr>
              <a:xfrm>
                <a:off x="6652687" y="2090306"/>
                <a:ext cx="178544" cy="5959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16" extrusionOk="0">
                    <a:moveTo>
                      <a:pt x="1228" y="0"/>
                    </a:moveTo>
                    <a:cubicBezTo>
                      <a:pt x="951" y="40"/>
                      <a:pt x="634" y="40"/>
                      <a:pt x="317" y="40"/>
                    </a:cubicBezTo>
                    <a:cubicBezTo>
                      <a:pt x="1" y="40"/>
                      <a:pt x="40" y="515"/>
                      <a:pt x="357" y="515"/>
                    </a:cubicBezTo>
                    <a:cubicBezTo>
                      <a:pt x="674" y="515"/>
                      <a:pt x="951" y="515"/>
                      <a:pt x="1268" y="475"/>
                    </a:cubicBezTo>
                    <a:cubicBezTo>
                      <a:pt x="1545" y="396"/>
                      <a:pt x="1506" y="4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2"/>
              <p:cNvSpPr/>
              <p:nvPr/>
            </p:nvSpPr>
            <p:spPr>
              <a:xfrm>
                <a:off x="6528424" y="1685298"/>
                <a:ext cx="358473" cy="160412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389" extrusionOk="0">
                    <a:moveTo>
                      <a:pt x="386" y="1"/>
                    </a:moveTo>
                    <a:cubicBezTo>
                      <a:pt x="156" y="1"/>
                      <a:pt x="0" y="348"/>
                      <a:pt x="245" y="417"/>
                    </a:cubicBezTo>
                    <a:lnTo>
                      <a:pt x="2621" y="1368"/>
                    </a:lnTo>
                    <a:cubicBezTo>
                      <a:pt x="2659" y="1382"/>
                      <a:pt x="2695" y="1388"/>
                      <a:pt x="2729" y="1388"/>
                    </a:cubicBezTo>
                    <a:cubicBezTo>
                      <a:pt x="2979" y="1388"/>
                      <a:pt x="3103" y="1042"/>
                      <a:pt x="2859" y="972"/>
                    </a:cubicBezTo>
                    <a:lnTo>
                      <a:pt x="482" y="21"/>
                    </a:lnTo>
                    <a:cubicBezTo>
                      <a:pt x="449" y="7"/>
                      <a:pt x="417" y="1"/>
                      <a:pt x="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2"/>
              <p:cNvSpPr/>
              <p:nvPr/>
            </p:nvSpPr>
            <p:spPr>
              <a:xfrm>
                <a:off x="6920962" y="1439428"/>
                <a:ext cx="157409" cy="22878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981" extrusionOk="0">
                    <a:moveTo>
                      <a:pt x="270" y="1"/>
                    </a:moveTo>
                    <a:cubicBezTo>
                      <a:pt x="131" y="1"/>
                      <a:pt x="0" y="126"/>
                      <a:pt x="54" y="288"/>
                    </a:cubicBezTo>
                    <a:cubicBezTo>
                      <a:pt x="252" y="843"/>
                      <a:pt x="530" y="1398"/>
                      <a:pt x="886" y="1913"/>
                    </a:cubicBezTo>
                    <a:cubicBezTo>
                      <a:pt x="934" y="1961"/>
                      <a:pt x="989" y="1981"/>
                      <a:pt x="1043" y="1981"/>
                    </a:cubicBezTo>
                    <a:cubicBezTo>
                      <a:pt x="1210" y="1981"/>
                      <a:pt x="1363" y="1785"/>
                      <a:pt x="1243" y="1635"/>
                    </a:cubicBezTo>
                    <a:cubicBezTo>
                      <a:pt x="926" y="1160"/>
                      <a:pt x="648" y="645"/>
                      <a:pt x="450" y="90"/>
                    </a:cubicBezTo>
                    <a:cubicBezTo>
                      <a:pt x="400" y="28"/>
                      <a:pt x="334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7245016" y="1392541"/>
                <a:ext cx="85807" cy="17819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3" extrusionOk="0">
                    <a:moveTo>
                      <a:pt x="236" y="0"/>
                    </a:moveTo>
                    <a:cubicBezTo>
                      <a:pt x="113" y="0"/>
                      <a:pt x="0" y="90"/>
                      <a:pt x="21" y="259"/>
                    </a:cubicBezTo>
                    <a:cubicBezTo>
                      <a:pt x="61" y="615"/>
                      <a:pt x="180" y="1011"/>
                      <a:pt x="259" y="1368"/>
                    </a:cubicBezTo>
                    <a:cubicBezTo>
                      <a:pt x="290" y="1492"/>
                      <a:pt x="375" y="1543"/>
                      <a:pt x="463" y="1543"/>
                    </a:cubicBezTo>
                    <a:cubicBezTo>
                      <a:pt x="600" y="1543"/>
                      <a:pt x="743" y="1418"/>
                      <a:pt x="695" y="1249"/>
                    </a:cubicBezTo>
                    <a:cubicBezTo>
                      <a:pt x="615" y="892"/>
                      <a:pt x="536" y="536"/>
                      <a:pt x="496" y="219"/>
                    </a:cubicBezTo>
                    <a:cubicBezTo>
                      <a:pt x="459" y="70"/>
                      <a:pt x="344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42"/>
            <p:cNvSpPr/>
            <p:nvPr/>
          </p:nvSpPr>
          <p:spPr>
            <a:xfrm>
              <a:off x="7570574" y="4280149"/>
              <a:ext cx="715594" cy="530807"/>
            </a:xfrm>
            <a:custGeom>
              <a:avLst/>
              <a:gdLst/>
              <a:ahLst/>
              <a:cxnLst/>
              <a:rect l="l" t="t" r="r" b="b"/>
              <a:pathLst>
                <a:path w="12437" h="9225" extrusionOk="0">
                  <a:moveTo>
                    <a:pt x="1895" y="0"/>
                  </a:moveTo>
                  <a:cubicBezTo>
                    <a:pt x="1313" y="0"/>
                    <a:pt x="705" y="248"/>
                    <a:pt x="197" y="558"/>
                  </a:cubicBezTo>
                  <a:cubicBezTo>
                    <a:pt x="0" y="721"/>
                    <a:pt x="155" y="993"/>
                    <a:pt x="349" y="993"/>
                  </a:cubicBezTo>
                  <a:cubicBezTo>
                    <a:pt x="390" y="993"/>
                    <a:pt x="433" y="981"/>
                    <a:pt x="474" y="954"/>
                  </a:cubicBezTo>
                  <a:cubicBezTo>
                    <a:pt x="915" y="666"/>
                    <a:pt x="1403" y="443"/>
                    <a:pt x="1857" y="443"/>
                  </a:cubicBezTo>
                  <a:cubicBezTo>
                    <a:pt x="2339" y="443"/>
                    <a:pt x="2782" y="695"/>
                    <a:pt x="3088" y="1390"/>
                  </a:cubicBezTo>
                  <a:cubicBezTo>
                    <a:pt x="3247" y="1825"/>
                    <a:pt x="3366" y="2340"/>
                    <a:pt x="3405" y="2816"/>
                  </a:cubicBezTo>
                  <a:cubicBezTo>
                    <a:pt x="3405" y="3331"/>
                    <a:pt x="3564" y="3846"/>
                    <a:pt x="3881" y="4321"/>
                  </a:cubicBezTo>
                  <a:cubicBezTo>
                    <a:pt x="4166" y="4574"/>
                    <a:pt x="4552" y="4701"/>
                    <a:pt x="4939" y="4701"/>
                  </a:cubicBezTo>
                  <a:cubicBezTo>
                    <a:pt x="5036" y="4701"/>
                    <a:pt x="5132" y="4693"/>
                    <a:pt x="5227" y="4677"/>
                  </a:cubicBezTo>
                  <a:cubicBezTo>
                    <a:pt x="5604" y="4638"/>
                    <a:pt x="5802" y="4578"/>
                    <a:pt x="6005" y="4578"/>
                  </a:cubicBezTo>
                  <a:cubicBezTo>
                    <a:pt x="6208" y="4578"/>
                    <a:pt x="6416" y="4638"/>
                    <a:pt x="6812" y="4836"/>
                  </a:cubicBezTo>
                  <a:cubicBezTo>
                    <a:pt x="7248" y="4836"/>
                    <a:pt x="7604" y="5232"/>
                    <a:pt x="7564" y="5707"/>
                  </a:cubicBezTo>
                  <a:cubicBezTo>
                    <a:pt x="7564" y="5905"/>
                    <a:pt x="7604" y="6143"/>
                    <a:pt x="7604" y="6381"/>
                  </a:cubicBezTo>
                  <a:cubicBezTo>
                    <a:pt x="7683" y="7569"/>
                    <a:pt x="8119" y="8599"/>
                    <a:pt x="9466" y="8599"/>
                  </a:cubicBezTo>
                  <a:cubicBezTo>
                    <a:pt x="10535" y="8599"/>
                    <a:pt x="11328" y="7926"/>
                    <a:pt x="11961" y="7133"/>
                  </a:cubicBezTo>
                  <a:lnTo>
                    <a:pt x="11961" y="7133"/>
                  </a:lnTo>
                  <a:cubicBezTo>
                    <a:pt x="11922" y="7728"/>
                    <a:pt x="11882" y="8361"/>
                    <a:pt x="11763" y="8956"/>
                  </a:cubicBezTo>
                  <a:cubicBezTo>
                    <a:pt x="11740" y="9117"/>
                    <a:pt x="11891" y="9224"/>
                    <a:pt x="12029" y="9224"/>
                  </a:cubicBezTo>
                  <a:cubicBezTo>
                    <a:pt x="12129" y="9224"/>
                    <a:pt x="12222" y="9168"/>
                    <a:pt x="12239" y="9035"/>
                  </a:cubicBezTo>
                  <a:cubicBezTo>
                    <a:pt x="12358" y="8282"/>
                    <a:pt x="12397" y="7490"/>
                    <a:pt x="12437" y="6698"/>
                  </a:cubicBezTo>
                  <a:cubicBezTo>
                    <a:pt x="12437" y="6618"/>
                    <a:pt x="12397" y="6579"/>
                    <a:pt x="12358" y="6539"/>
                  </a:cubicBezTo>
                  <a:cubicBezTo>
                    <a:pt x="12414" y="6371"/>
                    <a:pt x="12272" y="6203"/>
                    <a:pt x="12127" y="6203"/>
                  </a:cubicBezTo>
                  <a:cubicBezTo>
                    <a:pt x="12068" y="6203"/>
                    <a:pt x="12008" y="6232"/>
                    <a:pt x="11961" y="6302"/>
                  </a:cubicBezTo>
                  <a:lnTo>
                    <a:pt x="11961" y="6341"/>
                  </a:lnTo>
                  <a:cubicBezTo>
                    <a:pt x="11922" y="6302"/>
                    <a:pt x="11882" y="6302"/>
                    <a:pt x="11843" y="6302"/>
                  </a:cubicBezTo>
                  <a:cubicBezTo>
                    <a:pt x="11130" y="6302"/>
                    <a:pt x="10417" y="6222"/>
                    <a:pt x="9704" y="6024"/>
                  </a:cubicBezTo>
                  <a:cubicBezTo>
                    <a:pt x="9681" y="6018"/>
                    <a:pt x="9659" y="6015"/>
                    <a:pt x="9639" y="6015"/>
                  </a:cubicBezTo>
                  <a:cubicBezTo>
                    <a:pt x="9416" y="6015"/>
                    <a:pt x="9370" y="6387"/>
                    <a:pt x="9624" y="6460"/>
                  </a:cubicBezTo>
                  <a:cubicBezTo>
                    <a:pt x="10298" y="6658"/>
                    <a:pt x="10971" y="6737"/>
                    <a:pt x="11645" y="6737"/>
                  </a:cubicBezTo>
                  <a:cubicBezTo>
                    <a:pt x="11146" y="7449"/>
                    <a:pt x="10456" y="8193"/>
                    <a:pt x="9574" y="8193"/>
                  </a:cubicBezTo>
                  <a:cubicBezTo>
                    <a:pt x="9474" y="8193"/>
                    <a:pt x="9372" y="8183"/>
                    <a:pt x="9268" y="8163"/>
                  </a:cubicBezTo>
                  <a:cubicBezTo>
                    <a:pt x="7763" y="7886"/>
                    <a:pt x="8277" y="6341"/>
                    <a:pt x="8000" y="5311"/>
                  </a:cubicBezTo>
                  <a:cubicBezTo>
                    <a:pt x="7742" y="4439"/>
                    <a:pt x="7167" y="4067"/>
                    <a:pt x="6405" y="4067"/>
                  </a:cubicBezTo>
                  <a:cubicBezTo>
                    <a:pt x="6233" y="4067"/>
                    <a:pt x="6051" y="4086"/>
                    <a:pt x="5861" y="4123"/>
                  </a:cubicBezTo>
                  <a:cubicBezTo>
                    <a:pt x="5573" y="4157"/>
                    <a:pt x="5292" y="4234"/>
                    <a:pt x="5025" y="4234"/>
                  </a:cubicBezTo>
                  <a:cubicBezTo>
                    <a:pt x="4667" y="4234"/>
                    <a:pt x="4334" y="4096"/>
                    <a:pt x="4039" y="3529"/>
                  </a:cubicBezTo>
                  <a:cubicBezTo>
                    <a:pt x="3801" y="3093"/>
                    <a:pt x="3841" y="2301"/>
                    <a:pt x="3722" y="1825"/>
                  </a:cubicBezTo>
                  <a:cubicBezTo>
                    <a:pt x="3643" y="1350"/>
                    <a:pt x="3445" y="914"/>
                    <a:pt x="3167" y="558"/>
                  </a:cubicBezTo>
                  <a:cubicBezTo>
                    <a:pt x="2800" y="155"/>
                    <a:pt x="2355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7992138" y="370577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7835339" y="383639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7759626" y="404096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2"/>
          <p:cNvGrpSpPr/>
          <p:nvPr/>
        </p:nvGrpSpPr>
        <p:grpSpPr>
          <a:xfrm>
            <a:off x="2332955" y="1441086"/>
            <a:ext cx="341817" cy="283659"/>
            <a:chOff x="1378480" y="3767673"/>
            <a:chExt cx="341817" cy="283659"/>
          </a:xfrm>
        </p:grpSpPr>
        <p:sp>
          <p:nvSpPr>
            <p:cNvPr id="1057" name="Google Shape;1057;p42"/>
            <p:cNvSpPr/>
            <p:nvPr/>
          </p:nvSpPr>
          <p:spPr>
            <a:xfrm>
              <a:off x="1554134" y="3767673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27710" y="1"/>
                  </a:moveTo>
                  <a:cubicBezTo>
                    <a:pt x="27060" y="1"/>
                    <a:pt x="26411" y="217"/>
                    <a:pt x="25978" y="650"/>
                  </a:cubicBezTo>
                  <a:lnTo>
                    <a:pt x="23380" y="650"/>
                  </a:lnTo>
                  <a:cubicBezTo>
                    <a:pt x="21648" y="1516"/>
                    <a:pt x="19916" y="2382"/>
                    <a:pt x="18185" y="3248"/>
                  </a:cubicBezTo>
                  <a:cubicBezTo>
                    <a:pt x="13855" y="5846"/>
                    <a:pt x="10391" y="8443"/>
                    <a:pt x="7794" y="12773"/>
                  </a:cubicBezTo>
                  <a:cubicBezTo>
                    <a:pt x="5196" y="16237"/>
                    <a:pt x="3464" y="19700"/>
                    <a:pt x="2598" y="23164"/>
                  </a:cubicBezTo>
                  <a:cubicBezTo>
                    <a:pt x="866" y="27493"/>
                    <a:pt x="0" y="31823"/>
                    <a:pt x="0" y="35287"/>
                  </a:cubicBezTo>
                  <a:cubicBezTo>
                    <a:pt x="0" y="43080"/>
                    <a:pt x="5196" y="50007"/>
                    <a:pt x="12989" y="51739"/>
                  </a:cubicBezTo>
                  <a:cubicBezTo>
                    <a:pt x="15587" y="51739"/>
                    <a:pt x="19050" y="51739"/>
                    <a:pt x="21648" y="50007"/>
                  </a:cubicBezTo>
                  <a:lnTo>
                    <a:pt x="23380" y="50007"/>
                  </a:lnTo>
                  <a:cubicBezTo>
                    <a:pt x="24246" y="50007"/>
                    <a:pt x="24246" y="49141"/>
                    <a:pt x="25112" y="49141"/>
                  </a:cubicBezTo>
                  <a:cubicBezTo>
                    <a:pt x="25112" y="48275"/>
                    <a:pt x="25978" y="48275"/>
                    <a:pt x="25978" y="48275"/>
                  </a:cubicBezTo>
                  <a:cubicBezTo>
                    <a:pt x="25978" y="47409"/>
                    <a:pt x="26844" y="46543"/>
                    <a:pt x="26844" y="46543"/>
                  </a:cubicBezTo>
                  <a:cubicBezTo>
                    <a:pt x="27710" y="44812"/>
                    <a:pt x="28575" y="42214"/>
                    <a:pt x="29441" y="39616"/>
                  </a:cubicBezTo>
                  <a:cubicBezTo>
                    <a:pt x="30307" y="38750"/>
                    <a:pt x="30307" y="37018"/>
                    <a:pt x="29441" y="35287"/>
                  </a:cubicBezTo>
                  <a:cubicBezTo>
                    <a:pt x="29441" y="32689"/>
                    <a:pt x="28575" y="30957"/>
                    <a:pt x="26844" y="30091"/>
                  </a:cubicBezTo>
                  <a:cubicBezTo>
                    <a:pt x="25112" y="27493"/>
                    <a:pt x="22514" y="26627"/>
                    <a:pt x="19916" y="25762"/>
                  </a:cubicBezTo>
                  <a:cubicBezTo>
                    <a:pt x="18618" y="25329"/>
                    <a:pt x="17319" y="25112"/>
                    <a:pt x="16128" y="25112"/>
                  </a:cubicBezTo>
                  <a:cubicBezTo>
                    <a:pt x="14937" y="25112"/>
                    <a:pt x="13855" y="25329"/>
                    <a:pt x="12989" y="25762"/>
                  </a:cubicBezTo>
                  <a:cubicBezTo>
                    <a:pt x="13855" y="22298"/>
                    <a:pt x="14721" y="19700"/>
                    <a:pt x="16453" y="17103"/>
                  </a:cubicBezTo>
                  <a:cubicBezTo>
                    <a:pt x="18185" y="15371"/>
                    <a:pt x="19050" y="13639"/>
                    <a:pt x="20782" y="11907"/>
                  </a:cubicBezTo>
                  <a:cubicBezTo>
                    <a:pt x="22514" y="10175"/>
                    <a:pt x="24246" y="9309"/>
                    <a:pt x="26844" y="8443"/>
                  </a:cubicBezTo>
                  <a:cubicBezTo>
                    <a:pt x="26844" y="7578"/>
                    <a:pt x="26844" y="7578"/>
                    <a:pt x="26844" y="7578"/>
                  </a:cubicBezTo>
                  <a:cubicBezTo>
                    <a:pt x="27710" y="6712"/>
                    <a:pt x="27710" y="6712"/>
                    <a:pt x="28575" y="6712"/>
                  </a:cubicBezTo>
                  <a:cubicBezTo>
                    <a:pt x="28575" y="5846"/>
                    <a:pt x="29441" y="5846"/>
                    <a:pt x="29441" y="4980"/>
                  </a:cubicBezTo>
                  <a:lnTo>
                    <a:pt x="29441" y="4114"/>
                  </a:lnTo>
                  <a:cubicBezTo>
                    <a:pt x="30307" y="3248"/>
                    <a:pt x="30307" y="2382"/>
                    <a:pt x="29441" y="2382"/>
                  </a:cubicBezTo>
                  <a:cubicBezTo>
                    <a:pt x="30307" y="1516"/>
                    <a:pt x="30307" y="1516"/>
                    <a:pt x="30307" y="650"/>
                  </a:cubicBezTo>
                  <a:lnTo>
                    <a:pt x="29441" y="650"/>
                  </a:lnTo>
                  <a:cubicBezTo>
                    <a:pt x="29008" y="217"/>
                    <a:pt x="28359" y="1"/>
                    <a:pt x="2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378480" y="3767673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26952" y="1"/>
                  </a:moveTo>
                  <a:cubicBezTo>
                    <a:pt x="26195" y="1"/>
                    <a:pt x="25545" y="217"/>
                    <a:pt x="25112" y="650"/>
                  </a:cubicBezTo>
                  <a:lnTo>
                    <a:pt x="23380" y="650"/>
                  </a:lnTo>
                  <a:cubicBezTo>
                    <a:pt x="21649" y="1516"/>
                    <a:pt x="19917" y="2382"/>
                    <a:pt x="18185" y="3248"/>
                  </a:cubicBezTo>
                  <a:cubicBezTo>
                    <a:pt x="13855" y="5846"/>
                    <a:pt x="9526" y="8443"/>
                    <a:pt x="6928" y="12773"/>
                  </a:cubicBezTo>
                  <a:cubicBezTo>
                    <a:pt x="5196" y="16237"/>
                    <a:pt x="3464" y="19700"/>
                    <a:pt x="1733" y="23164"/>
                  </a:cubicBezTo>
                  <a:cubicBezTo>
                    <a:pt x="867" y="27493"/>
                    <a:pt x="1" y="31823"/>
                    <a:pt x="1" y="35287"/>
                  </a:cubicBezTo>
                  <a:cubicBezTo>
                    <a:pt x="1" y="43080"/>
                    <a:pt x="5196" y="50007"/>
                    <a:pt x="12124" y="51739"/>
                  </a:cubicBezTo>
                  <a:cubicBezTo>
                    <a:pt x="15587" y="51739"/>
                    <a:pt x="18185" y="51739"/>
                    <a:pt x="21649" y="50007"/>
                  </a:cubicBezTo>
                  <a:lnTo>
                    <a:pt x="23380" y="50007"/>
                  </a:lnTo>
                  <a:cubicBezTo>
                    <a:pt x="23380" y="50007"/>
                    <a:pt x="24246" y="49141"/>
                    <a:pt x="24246" y="49141"/>
                  </a:cubicBezTo>
                  <a:cubicBezTo>
                    <a:pt x="25112" y="48275"/>
                    <a:pt x="25112" y="48275"/>
                    <a:pt x="25978" y="48275"/>
                  </a:cubicBezTo>
                  <a:cubicBezTo>
                    <a:pt x="25978" y="47409"/>
                    <a:pt x="25978" y="46543"/>
                    <a:pt x="25978" y="46543"/>
                  </a:cubicBezTo>
                  <a:cubicBezTo>
                    <a:pt x="27710" y="44812"/>
                    <a:pt x="28576" y="42214"/>
                    <a:pt x="29442" y="39616"/>
                  </a:cubicBezTo>
                  <a:cubicBezTo>
                    <a:pt x="29442" y="38750"/>
                    <a:pt x="29442" y="37018"/>
                    <a:pt x="29442" y="35287"/>
                  </a:cubicBezTo>
                  <a:cubicBezTo>
                    <a:pt x="28576" y="32689"/>
                    <a:pt x="27710" y="30957"/>
                    <a:pt x="26844" y="30091"/>
                  </a:cubicBezTo>
                  <a:cubicBezTo>
                    <a:pt x="24246" y="27493"/>
                    <a:pt x="21649" y="26627"/>
                    <a:pt x="19051" y="25762"/>
                  </a:cubicBezTo>
                  <a:cubicBezTo>
                    <a:pt x="17752" y="25329"/>
                    <a:pt x="16670" y="25112"/>
                    <a:pt x="15587" y="25112"/>
                  </a:cubicBezTo>
                  <a:cubicBezTo>
                    <a:pt x="14505" y="25112"/>
                    <a:pt x="13422" y="25329"/>
                    <a:pt x="12124" y="25762"/>
                  </a:cubicBezTo>
                  <a:cubicBezTo>
                    <a:pt x="12989" y="22298"/>
                    <a:pt x="14721" y="19700"/>
                    <a:pt x="16453" y="17103"/>
                  </a:cubicBezTo>
                  <a:cubicBezTo>
                    <a:pt x="17319" y="15371"/>
                    <a:pt x="19051" y="13639"/>
                    <a:pt x="20783" y="11907"/>
                  </a:cubicBezTo>
                  <a:cubicBezTo>
                    <a:pt x="21649" y="10175"/>
                    <a:pt x="24246" y="9309"/>
                    <a:pt x="25978" y="8443"/>
                  </a:cubicBezTo>
                  <a:cubicBezTo>
                    <a:pt x="25978" y="7578"/>
                    <a:pt x="26844" y="7578"/>
                    <a:pt x="26844" y="7578"/>
                  </a:cubicBezTo>
                  <a:cubicBezTo>
                    <a:pt x="26844" y="6712"/>
                    <a:pt x="27710" y="6712"/>
                    <a:pt x="27710" y="6712"/>
                  </a:cubicBezTo>
                  <a:cubicBezTo>
                    <a:pt x="28576" y="5846"/>
                    <a:pt x="29442" y="5846"/>
                    <a:pt x="29442" y="4980"/>
                  </a:cubicBezTo>
                  <a:lnTo>
                    <a:pt x="29442" y="4114"/>
                  </a:lnTo>
                  <a:cubicBezTo>
                    <a:pt x="29442" y="3248"/>
                    <a:pt x="29442" y="2382"/>
                    <a:pt x="29442" y="2382"/>
                  </a:cubicBezTo>
                  <a:cubicBezTo>
                    <a:pt x="29442" y="1516"/>
                    <a:pt x="30308" y="1516"/>
                    <a:pt x="30308" y="650"/>
                  </a:cubicBezTo>
                  <a:lnTo>
                    <a:pt x="29442" y="650"/>
                  </a:lnTo>
                  <a:cubicBezTo>
                    <a:pt x="28576" y="217"/>
                    <a:pt x="27710" y="1"/>
                    <a:pt x="26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42"/>
          <p:cNvGrpSpPr/>
          <p:nvPr/>
        </p:nvGrpSpPr>
        <p:grpSpPr>
          <a:xfrm>
            <a:off x="6469244" y="2948789"/>
            <a:ext cx="341812" cy="283659"/>
            <a:chOff x="1316769" y="4236476"/>
            <a:chExt cx="341812" cy="283659"/>
          </a:xfrm>
        </p:grpSpPr>
        <p:sp>
          <p:nvSpPr>
            <p:cNvPr id="1060" name="Google Shape;1060;p42"/>
            <p:cNvSpPr/>
            <p:nvPr/>
          </p:nvSpPr>
          <p:spPr>
            <a:xfrm>
              <a:off x="1316769" y="4236476"/>
              <a:ext cx="170906" cy="283659"/>
            </a:xfrm>
            <a:custGeom>
              <a:avLst/>
              <a:gdLst/>
              <a:ahLst/>
              <a:cxnLst/>
              <a:rect l="l" t="t" r="r" b="b"/>
              <a:pathLst>
                <a:path w="31173" h="51739" extrusionOk="0">
                  <a:moveTo>
                    <a:pt x="18184" y="0"/>
                  </a:moveTo>
                  <a:cubicBezTo>
                    <a:pt x="14720" y="0"/>
                    <a:pt x="12123" y="0"/>
                    <a:pt x="9525" y="866"/>
                  </a:cubicBezTo>
                  <a:lnTo>
                    <a:pt x="6927" y="866"/>
                  </a:lnTo>
                  <a:cubicBezTo>
                    <a:pt x="6927" y="1732"/>
                    <a:pt x="6061" y="1732"/>
                    <a:pt x="6061" y="2598"/>
                  </a:cubicBezTo>
                  <a:lnTo>
                    <a:pt x="5195" y="3464"/>
                  </a:lnTo>
                  <a:lnTo>
                    <a:pt x="4330" y="5196"/>
                  </a:lnTo>
                  <a:cubicBezTo>
                    <a:pt x="2598" y="6927"/>
                    <a:pt x="1732" y="9525"/>
                    <a:pt x="1732" y="11257"/>
                  </a:cubicBezTo>
                  <a:cubicBezTo>
                    <a:pt x="866" y="12989"/>
                    <a:pt x="866" y="14721"/>
                    <a:pt x="1732" y="16452"/>
                  </a:cubicBezTo>
                  <a:cubicBezTo>
                    <a:pt x="1732" y="18184"/>
                    <a:pt x="2598" y="19050"/>
                    <a:pt x="4330" y="19916"/>
                  </a:cubicBezTo>
                  <a:cubicBezTo>
                    <a:pt x="6061" y="21648"/>
                    <a:pt x="8659" y="23380"/>
                    <a:pt x="12123" y="24245"/>
                  </a:cubicBezTo>
                  <a:lnTo>
                    <a:pt x="18184" y="24245"/>
                  </a:lnTo>
                  <a:cubicBezTo>
                    <a:pt x="17318" y="26843"/>
                    <a:pt x="16452" y="30307"/>
                    <a:pt x="14720" y="32905"/>
                  </a:cubicBezTo>
                  <a:cubicBezTo>
                    <a:pt x="12989" y="34636"/>
                    <a:pt x="12123" y="36368"/>
                    <a:pt x="10391" y="37234"/>
                  </a:cubicBezTo>
                  <a:cubicBezTo>
                    <a:pt x="8659" y="38966"/>
                    <a:pt x="6927" y="40698"/>
                    <a:pt x="5195" y="41564"/>
                  </a:cubicBezTo>
                  <a:lnTo>
                    <a:pt x="4330" y="42430"/>
                  </a:lnTo>
                  <a:cubicBezTo>
                    <a:pt x="3464" y="42430"/>
                    <a:pt x="3464" y="42430"/>
                    <a:pt x="3464" y="43295"/>
                  </a:cubicBezTo>
                  <a:cubicBezTo>
                    <a:pt x="2598" y="43295"/>
                    <a:pt x="1732" y="44161"/>
                    <a:pt x="1732" y="45027"/>
                  </a:cubicBezTo>
                  <a:lnTo>
                    <a:pt x="1732" y="45893"/>
                  </a:lnTo>
                  <a:cubicBezTo>
                    <a:pt x="1732" y="46759"/>
                    <a:pt x="1732" y="46759"/>
                    <a:pt x="1732" y="47625"/>
                  </a:cubicBezTo>
                  <a:cubicBezTo>
                    <a:pt x="0" y="48491"/>
                    <a:pt x="0" y="49357"/>
                    <a:pt x="0" y="51089"/>
                  </a:cubicBezTo>
                  <a:lnTo>
                    <a:pt x="866" y="51089"/>
                  </a:lnTo>
                  <a:cubicBezTo>
                    <a:pt x="1732" y="51522"/>
                    <a:pt x="2381" y="51738"/>
                    <a:pt x="3031" y="51738"/>
                  </a:cubicBezTo>
                  <a:cubicBezTo>
                    <a:pt x="3680" y="51738"/>
                    <a:pt x="4330" y="51522"/>
                    <a:pt x="5195" y="51089"/>
                  </a:cubicBezTo>
                  <a:lnTo>
                    <a:pt x="7793" y="51089"/>
                  </a:lnTo>
                  <a:cubicBezTo>
                    <a:pt x="9525" y="50223"/>
                    <a:pt x="11257" y="49357"/>
                    <a:pt x="12989" y="48491"/>
                  </a:cubicBezTo>
                  <a:cubicBezTo>
                    <a:pt x="17318" y="45893"/>
                    <a:pt x="20782" y="42430"/>
                    <a:pt x="23380" y="38966"/>
                  </a:cubicBezTo>
                  <a:cubicBezTo>
                    <a:pt x="25977" y="35502"/>
                    <a:pt x="27709" y="32039"/>
                    <a:pt x="28575" y="27709"/>
                  </a:cubicBezTo>
                  <a:cubicBezTo>
                    <a:pt x="30307" y="24245"/>
                    <a:pt x="31173" y="19916"/>
                    <a:pt x="31173" y="15586"/>
                  </a:cubicBezTo>
                  <a:cubicBezTo>
                    <a:pt x="30307" y="8659"/>
                    <a:pt x="25111" y="1732"/>
                    <a:pt x="18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492417" y="4236476"/>
              <a:ext cx="166164" cy="283659"/>
            </a:xfrm>
            <a:custGeom>
              <a:avLst/>
              <a:gdLst/>
              <a:ahLst/>
              <a:cxnLst/>
              <a:rect l="l" t="t" r="r" b="b"/>
              <a:pathLst>
                <a:path w="30308" h="51739" extrusionOk="0">
                  <a:moveTo>
                    <a:pt x="18185" y="0"/>
                  </a:moveTo>
                  <a:cubicBezTo>
                    <a:pt x="15587" y="0"/>
                    <a:pt x="12123" y="0"/>
                    <a:pt x="9526" y="866"/>
                  </a:cubicBezTo>
                  <a:lnTo>
                    <a:pt x="7794" y="866"/>
                  </a:lnTo>
                  <a:cubicBezTo>
                    <a:pt x="6928" y="1732"/>
                    <a:pt x="6928" y="1732"/>
                    <a:pt x="6062" y="2598"/>
                  </a:cubicBezTo>
                  <a:lnTo>
                    <a:pt x="5196" y="3464"/>
                  </a:lnTo>
                  <a:lnTo>
                    <a:pt x="4330" y="5196"/>
                  </a:lnTo>
                  <a:cubicBezTo>
                    <a:pt x="3464" y="6927"/>
                    <a:pt x="2598" y="9525"/>
                    <a:pt x="1732" y="11257"/>
                  </a:cubicBezTo>
                  <a:cubicBezTo>
                    <a:pt x="1732" y="12989"/>
                    <a:pt x="1732" y="14721"/>
                    <a:pt x="1732" y="16452"/>
                  </a:cubicBezTo>
                  <a:cubicBezTo>
                    <a:pt x="2598" y="18184"/>
                    <a:pt x="3464" y="19050"/>
                    <a:pt x="4330" y="19916"/>
                  </a:cubicBezTo>
                  <a:cubicBezTo>
                    <a:pt x="6928" y="21648"/>
                    <a:pt x="9526" y="23380"/>
                    <a:pt x="12123" y="24245"/>
                  </a:cubicBezTo>
                  <a:lnTo>
                    <a:pt x="19051" y="24245"/>
                  </a:lnTo>
                  <a:cubicBezTo>
                    <a:pt x="18185" y="26843"/>
                    <a:pt x="16453" y="30307"/>
                    <a:pt x="14721" y="32905"/>
                  </a:cubicBezTo>
                  <a:cubicBezTo>
                    <a:pt x="13855" y="34636"/>
                    <a:pt x="12123" y="36368"/>
                    <a:pt x="10392" y="37234"/>
                  </a:cubicBezTo>
                  <a:cubicBezTo>
                    <a:pt x="9526" y="38966"/>
                    <a:pt x="6928" y="40698"/>
                    <a:pt x="5196" y="41564"/>
                  </a:cubicBezTo>
                  <a:cubicBezTo>
                    <a:pt x="5196" y="41564"/>
                    <a:pt x="5196" y="41564"/>
                    <a:pt x="4330" y="42430"/>
                  </a:cubicBezTo>
                  <a:cubicBezTo>
                    <a:pt x="4330" y="42430"/>
                    <a:pt x="3464" y="42430"/>
                    <a:pt x="3464" y="43295"/>
                  </a:cubicBezTo>
                  <a:cubicBezTo>
                    <a:pt x="2598" y="43295"/>
                    <a:pt x="2598" y="44161"/>
                    <a:pt x="1732" y="45027"/>
                  </a:cubicBezTo>
                  <a:lnTo>
                    <a:pt x="1732" y="45893"/>
                  </a:lnTo>
                  <a:cubicBezTo>
                    <a:pt x="1732" y="46759"/>
                    <a:pt x="1732" y="46759"/>
                    <a:pt x="1732" y="47625"/>
                  </a:cubicBezTo>
                  <a:cubicBezTo>
                    <a:pt x="867" y="48491"/>
                    <a:pt x="1" y="49357"/>
                    <a:pt x="867" y="51089"/>
                  </a:cubicBezTo>
                  <a:lnTo>
                    <a:pt x="1732" y="51089"/>
                  </a:lnTo>
                  <a:cubicBezTo>
                    <a:pt x="2165" y="51522"/>
                    <a:pt x="2815" y="51738"/>
                    <a:pt x="3464" y="51738"/>
                  </a:cubicBezTo>
                  <a:cubicBezTo>
                    <a:pt x="4114" y="51738"/>
                    <a:pt x="4763" y="51522"/>
                    <a:pt x="5196" y="51089"/>
                  </a:cubicBezTo>
                  <a:lnTo>
                    <a:pt x="6928" y="51089"/>
                  </a:lnTo>
                  <a:cubicBezTo>
                    <a:pt x="8660" y="50223"/>
                    <a:pt x="10392" y="49357"/>
                    <a:pt x="12123" y="48491"/>
                  </a:cubicBezTo>
                  <a:cubicBezTo>
                    <a:pt x="16453" y="45893"/>
                    <a:pt x="20782" y="42430"/>
                    <a:pt x="23380" y="38966"/>
                  </a:cubicBezTo>
                  <a:cubicBezTo>
                    <a:pt x="25112" y="35502"/>
                    <a:pt x="26844" y="32039"/>
                    <a:pt x="28576" y="27709"/>
                  </a:cubicBezTo>
                  <a:cubicBezTo>
                    <a:pt x="30307" y="24245"/>
                    <a:pt x="30307" y="19916"/>
                    <a:pt x="30307" y="15586"/>
                  </a:cubicBezTo>
                  <a:cubicBezTo>
                    <a:pt x="30307" y="8659"/>
                    <a:pt x="25112" y="2598"/>
                    <a:pt x="18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2"/>
          <p:cNvGrpSpPr/>
          <p:nvPr/>
        </p:nvGrpSpPr>
        <p:grpSpPr>
          <a:xfrm>
            <a:off x="240971" y="220930"/>
            <a:ext cx="1051954" cy="1403835"/>
            <a:chOff x="240971" y="220930"/>
            <a:chExt cx="1051954" cy="1403835"/>
          </a:xfrm>
        </p:grpSpPr>
        <p:sp>
          <p:nvSpPr>
            <p:cNvPr id="1063" name="Google Shape;1063;p42"/>
            <p:cNvSpPr/>
            <p:nvPr/>
          </p:nvSpPr>
          <p:spPr>
            <a:xfrm rot="3599949">
              <a:off x="595282" y="1005047"/>
              <a:ext cx="679692" cy="433869"/>
            </a:xfrm>
            <a:custGeom>
              <a:avLst/>
              <a:gdLst/>
              <a:ahLst/>
              <a:cxnLst/>
              <a:rect l="l" t="t" r="r" b="b"/>
              <a:pathLst>
                <a:path w="10023" h="6398" extrusionOk="0">
                  <a:moveTo>
                    <a:pt x="8763" y="1"/>
                  </a:moveTo>
                  <a:cubicBezTo>
                    <a:pt x="8679" y="1"/>
                    <a:pt x="8598" y="40"/>
                    <a:pt x="8560" y="115"/>
                  </a:cubicBezTo>
                  <a:cubicBezTo>
                    <a:pt x="8521" y="95"/>
                    <a:pt x="8481" y="86"/>
                    <a:pt x="8442" y="86"/>
                  </a:cubicBezTo>
                  <a:cubicBezTo>
                    <a:pt x="8402" y="86"/>
                    <a:pt x="8362" y="95"/>
                    <a:pt x="8323" y="115"/>
                  </a:cubicBezTo>
                  <a:cubicBezTo>
                    <a:pt x="7768" y="511"/>
                    <a:pt x="7134" y="868"/>
                    <a:pt x="6501" y="1185"/>
                  </a:cubicBezTo>
                  <a:cubicBezTo>
                    <a:pt x="6256" y="1290"/>
                    <a:pt x="6350" y="1641"/>
                    <a:pt x="6566" y="1641"/>
                  </a:cubicBezTo>
                  <a:cubicBezTo>
                    <a:pt x="6595" y="1641"/>
                    <a:pt x="6626" y="1635"/>
                    <a:pt x="6659" y="1621"/>
                  </a:cubicBezTo>
                  <a:cubicBezTo>
                    <a:pt x="7253" y="1343"/>
                    <a:pt x="7887" y="987"/>
                    <a:pt x="8442" y="630"/>
                  </a:cubicBezTo>
                  <a:lnTo>
                    <a:pt x="8442" y="630"/>
                  </a:lnTo>
                  <a:cubicBezTo>
                    <a:pt x="8085" y="2215"/>
                    <a:pt x="7174" y="3641"/>
                    <a:pt x="5867" y="4631"/>
                  </a:cubicBezTo>
                  <a:cubicBezTo>
                    <a:pt x="4890" y="5329"/>
                    <a:pt x="3382" y="5948"/>
                    <a:pt x="2008" y="5948"/>
                  </a:cubicBezTo>
                  <a:cubicBezTo>
                    <a:pt x="1432" y="5948"/>
                    <a:pt x="880" y="5839"/>
                    <a:pt x="400" y="5582"/>
                  </a:cubicBezTo>
                  <a:cubicBezTo>
                    <a:pt x="364" y="5558"/>
                    <a:pt x="330" y="5547"/>
                    <a:pt x="297" y="5547"/>
                  </a:cubicBezTo>
                  <a:cubicBezTo>
                    <a:pt x="113" y="5547"/>
                    <a:pt x="0" y="5877"/>
                    <a:pt x="202" y="5978"/>
                  </a:cubicBezTo>
                  <a:cubicBezTo>
                    <a:pt x="741" y="6273"/>
                    <a:pt x="1364" y="6398"/>
                    <a:pt x="2010" y="6398"/>
                  </a:cubicBezTo>
                  <a:cubicBezTo>
                    <a:pt x="3358" y="6398"/>
                    <a:pt x="4810" y="5855"/>
                    <a:pt x="5827" y="5186"/>
                  </a:cubicBezTo>
                  <a:cubicBezTo>
                    <a:pt x="7332" y="4195"/>
                    <a:pt x="8442" y="2650"/>
                    <a:pt x="8877" y="868"/>
                  </a:cubicBezTo>
                  <a:cubicBezTo>
                    <a:pt x="9075" y="1304"/>
                    <a:pt x="9313" y="1779"/>
                    <a:pt x="9511" y="2215"/>
                  </a:cubicBezTo>
                  <a:cubicBezTo>
                    <a:pt x="9555" y="2317"/>
                    <a:pt x="9641" y="2360"/>
                    <a:pt x="9727" y="2360"/>
                  </a:cubicBezTo>
                  <a:cubicBezTo>
                    <a:pt x="9875" y="2360"/>
                    <a:pt x="10022" y="2232"/>
                    <a:pt x="9947" y="2056"/>
                  </a:cubicBezTo>
                  <a:cubicBezTo>
                    <a:pt x="9670" y="1422"/>
                    <a:pt x="9353" y="828"/>
                    <a:pt x="9036" y="194"/>
                  </a:cubicBezTo>
                  <a:cubicBezTo>
                    <a:pt x="9036" y="194"/>
                    <a:pt x="8996" y="155"/>
                    <a:pt x="8996" y="155"/>
                  </a:cubicBezTo>
                  <a:cubicBezTo>
                    <a:pt x="8954" y="50"/>
                    <a:pt x="8857" y="1"/>
                    <a:pt x="8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40971" y="1056778"/>
              <a:ext cx="172983" cy="209098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5" name="Google Shape;1065;p42"/>
            <p:cNvGrpSpPr/>
            <p:nvPr/>
          </p:nvGrpSpPr>
          <p:grpSpPr>
            <a:xfrm>
              <a:off x="872493" y="819208"/>
              <a:ext cx="244848" cy="252630"/>
              <a:chOff x="6109266" y="2958701"/>
              <a:chExt cx="158099" cy="163114"/>
            </a:xfrm>
          </p:grpSpPr>
          <p:sp>
            <p:nvSpPr>
              <p:cNvPr id="1066" name="Google Shape;1066;p42"/>
              <p:cNvSpPr/>
              <p:nvPr/>
            </p:nvSpPr>
            <p:spPr>
              <a:xfrm>
                <a:off x="6180824" y="2958701"/>
                <a:ext cx="86541" cy="6975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044" extrusionOk="0">
                    <a:moveTo>
                      <a:pt x="1330" y="444"/>
                    </a:moveTo>
                    <a:cubicBezTo>
                      <a:pt x="1362" y="444"/>
                      <a:pt x="1394" y="446"/>
                      <a:pt x="1426" y="450"/>
                    </a:cubicBezTo>
                    <a:cubicBezTo>
                      <a:pt x="1783" y="529"/>
                      <a:pt x="2100" y="886"/>
                      <a:pt x="1902" y="1242"/>
                    </a:cubicBezTo>
                    <a:cubicBezTo>
                      <a:pt x="1728" y="1485"/>
                      <a:pt x="1464" y="1606"/>
                      <a:pt x="1162" y="1606"/>
                    </a:cubicBezTo>
                    <a:cubicBezTo>
                      <a:pt x="1119" y="1606"/>
                      <a:pt x="1075" y="1604"/>
                      <a:pt x="1030" y="1599"/>
                    </a:cubicBezTo>
                    <a:cubicBezTo>
                      <a:pt x="713" y="1559"/>
                      <a:pt x="515" y="1163"/>
                      <a:pt x="674" y="886"/>
                    </a:cubicBezTo>
                    <a:cubicBezTo>
                      <a:pt x="781" y="601"/>
                      <a:pt x="1047" y="444"/>
                      <a:pt x="1330" y="444"/>
                    </a:cubicBezTo>
                    <a:close/>
                    <a:moveTo>
                      <a:pt x="1309" y="0"/>
                    </a:moveTo>
                    <a:cubicBezTo>
                      <a:pt x="911" y="0"/>
                      <a:pt x="531" y="202"/>
                      <a:pt x="317" y="569"/>
                    </a:cubicBezTo>
                    <a:lnTo>
                      <a:pt x="278" y="608"/>
                    </a:lnTo>
                    <a:cubicBezTo>
                      <a:pt x="0" y="1123"/>
                      <a:pt x="238" y="1797"/>
                      <a:pt x="832" y="1995"/>
                    </a:cubicBezTo>
                    <a:cubicBezTo>
                      <a:pt x="947" y="2028"/>
                      <a:pt x="1064" y="2043"/>
                      <a:pt x="1182" y="2043"/>
                    </a:cubicBezTo>
                    <a:cubicBezTo>
                      <a:pt x="1633" y="2043"/>
                      <a:pt x="2078" y="1809"/>
                      <a:pt x="2298" y="1401"/>
                    </a:cubicBezTo>
                    <a:cubicBezTo>
                      <a:pt x="2535" y="846"/>
                      <a:pt x="2258" y="212"/>
                      <a:pt x="1664" y="54"/>
                    </a:cubicBezTo>
                    <a:cubicBezTo>
                      <a:pt x="1547" y="18"/>
                      <a:pt x="1427" y="0"/>
                      <a:pt x="1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6109266" y="3049675"/>
                <a:ext cx="54020" cy="42349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1" extrusionOk="0">
                    <a:moveTo>
                      <a:pt x="847" y="1"/>
                    </a:moveTo>
                    <a:cubicBezTo>
                      <a:pt x="735" y="1"/>
                      <a:pt x="622" y="27"/>
                      <a:pt x="513" y="82"/>
                    </a:cubicBezTo>
                    <a:cubicBezTo>
                      <a:pt x="473" y="82"/>
                      <a:pt x="434" y="121"/>
                      <a:pt x="434" y="161"/>
                    </a:cubicBezTo>
                    <a:lnTo>
                      <a:pt x="394" y="161"/>
                    </a:lnTo>
                    <a:cubicBezTo>
                      <a:pt x="1" y="619"/>
                      <a:pt x="393" y="1240"/>
                      <a:pt x="899" y="1240"/>
                    </a:cubicBezTo>
                    <a:cubicBezTo>
                      <a:pt x="1005" y="1240"/>
                      <a:pt x="1116" y="1213"/>
                      <a:pt x="1226" y="1151"/>
                    </a:cubicBezTo>
                    <a:cubicBezTo>
                      <a:pt x="1503" y="953"/>
                      <a:pt x="1582" y="597"/>
                      <a:pt x="1424" y="280"/>
                    </a:cubicBezTo>
                    <a:cubicBezTo>
                      <a:pt x="1268" y="97"/>
                      <a:pt x="1060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6194337" y="3081137"/>
                <a:ext cx="43714" cy="4067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92" extrusionOk="0">
                    <a:moveTo>
                      <a:pt x="520" y="1"/>
                    </a:moveTo>
                    <a:cubicBezTo>
                      <a:pt x="349" y="1"/>
                      <a:pt x="193" y="77"/>
                      <a:pt x="119" y="269"/>
                    </a:cubicBezTo>
                    <a:cubicBezTo>
                      <a:pt x="40" y="308"/>
                      <a:pt x="40" y="388"/>
                      <a:pt x="0" y="467"/>
                    </a:cubicBezTo>
                    <a:cubicBezTo>
                      <a:pt x="0" y="704"/>
                      <a:pt x="119" y="942"/>
                      <a:pt x="317" y="1101"/>
                    </a:cubicBezTo>
                    <a:cubicBezTo>
                      <a:pt x="416" y="1164"/>
                      <a:pt x="521" y="1192"/>
                      <a:pt x="623" y="1192"/>
                    </a:cubicBezTo>
                    <a:cubicBezTo>
                      <a:pt x="970" y="1192"/>
                      <a:pt x="1281" y="865"/>
                      <a:pt x="1189" y="467"/>
                    </a:cubicBezTo>
                    <a:cubicBezTo>
                      <a:pt x="1139" y="218"/>
                      <a:pt x="808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9" name="Google Shape;1069;p42"/>
            <p:cNvSpPr/>
            <p:nvPr/>
          </p:nvSpPr>
          <p:spPr>
            <a:xfrm rot="1696280">
              <a:off x="445101" y="1250842"/>
              <a:ext cx="137427" cy="166101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42"/>
            <p:cNvGrpSpPr/>
            <p:nvPr/>
          </p:nvGrpSpPr>
          <p:grpSpPr>
            <a:xfrm>
              <a:off x="309089" y="220930"/>
              <a:ext cx="808270" cy="653525"/>
              <a:chOff x="309089" y="220930"/>
              <a:chExt cx="808270" cy="653525"/>
            </a:xfrm>
          </p:grpSpPr>
          <p:grpSp>
            <p:nvGrpSpPr>
              <p:cNvPr id="1071" name="Google Shape;1071;p42"/>
              <p:cNvGrpSpPr/>
              <p:nvPr/>
            </p:nvGrpSpPr>
            <p:grpSpPr>
              <a:xfrm>
                <a:off x="309089" y="296007"/>
                <a:ext cx="808270" cy="578448"/>
                <a:chOff x="4380536" y="-47226"/>
                <a:chExt cx="1409363" cy="1008628"/>
              </a:xfrm>
            </p:grpSpPr>
            <p:sp>
              <p:nvSpPr>
                <p:cNvPr id="1072" name="Google Shape;1072;p42"/>
                <p:cNvSpPr/>
                <p:nvPr/>
              </p:nvSpPr>
              <p:spPr>
                <a:xfrm>
                  <a:off x="4794455" y="120049"/>
                  <a:ext cx="827915" cy="68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" h="8283" extrusionOk="0">
                      <a:moveTo>
                        <a:pt x="5792" y="1"/>
                      </a:moveTo>
                      <a:cubicBezTo>
                        <a:pt x="5229" y="1"/>
                        <a:pt x="4644" y="97"/>
                        <a:pt x="4041" y="281"/>
                      </a:cubicBezTo>
                      <a:cubicBezTo>
                        <a:pt x="3962" y="321"/>
                        <a:pt x="3843" y="439"/>
                        <a:pt x="3843" y="519"/>
                      </a:cubicBezTo>
                      <a:cubicBezTo>
                        <a:pt x="3803" y="994"/>
                        <a:pt x="3764" y="1469"/>
                        <a:pt x="3803" y="1905"/>
                      </a:cubicBezTo>
                      <a:cubicBezTo>
                        <a:pt x="3803" y="2420"/>
                        <a:pt x="4041" y="2895"/>
                        <a:pt x="4477" y="3173"/>
                      </a:cubicBezTo>
                      <a:cubicBezTo>
                        <a:pt x="4634" y="3308"/>
                        <a:pt x="4842" y="3379"/>
                        <a:pt x="5059" y="3379"/>
                      </a:cubicBezTo>
                      <a:cubicBezTo>
                        <a:pt x="5223" y="3379"/>
                        <a:pt x="5392" y="3337"/>
                        <a:pt x="5546" y="3252"/>
                      </a:cubicBezTo>
                      <a:cubicBezTo>
                        <a:pt x="5744" y="3173"/>
                        <a:pt x="5823" y="2935"/>
                        <a:pt x="5744" y="2737"/>
                      </a:cubicBezTo>
                      <a:cubicBezTo>
                        <a:pt x="5685" y="2590"/>
                        <a:pt x="5561" y="2509"/>
                        <a:pt x="5420" y="2509"/>
                      </a:cubicBezTo>
                      <a:cubicBezTo>
                        <a:pt x="5371" y="2509"/>
                        <a:pt x="5320" y="2518"/>
                        <a:pt x="5269" y="2539"/>
                      </a:cubicBezTo>
                      <a:cubicBezTo>
                        <a:pt x="5190" y="2618"/>
                        <a:pt x="5110" y="2737"/>
                        <a:pt x="4992" y="2895"/>
                      </a:cubicBezTo>
                      <a:cubicBezTo>
                        <a:pt x="4912" y="2777"/>
                        <a:pt x="4754" y="2658"/>
                        <a:pt x="4754" y="2578"/>
                      </a:cubicBezTo>
                      <a:cubicBezTo>
                        <a:pt x="4754" y="2420"/>
                        <a:pt x="4833" y="2262"/>
                        <a:pt x="4992" y="2182"/>
                      </a:cubicBezTo>
                      <a:cubicBezTo>
                        <a:pt x="5115" y="2100"/>
                        <a:pt x="5258" y="2060"/>
                        <a:pt x="5401" y="2060"/>
                      </a:cubicBezTo>
                      <a:cubicBezTo>
                        <a:pt x="5672" y="2060"/>
                        <a:pt x="5945" y="2201"/>
                        <a:pt x="6101" y="2460"/>
                      </a:cubicBezTo>
                      <a:cubicBezTo>
                        <a:pt x="6338" y="2856"/>
                        <a:pt x="6219" y="3371"/>
                        <a:pt x="5823" y="3608"/>
                      </a:cubicBezTo>
                      <a:cubicBezTo>
                        <a:pt x="5589" y="3753"/>
                        <a:pt x="5329" y="3823"/>
                        <a:pt x="5071" y="3823"/>
                      </a:cubicBezTo>
                      <a:cubicBezTo>
                        <a:pt x="4763" y="3823"/>
                        <a:pt x="4458" y="3723"/>
                        <a:pt x="4199" y="3529"/>
                      </a:cubicBezTo>
                      <a:cubicBezTo>
                        <a:pt x="3645" y="3133"/>
                        <a:pt x="3328" y="2539"/>
                        <a:pt x="3328" y="1865"/>
                      </a:cubicBezTo>
                      <a:lnTo>
                        <a:pt x="3328" y="677"/>
                      </a:lnTo>
                      <a:cubicBezTo>
                        <a:pt x="2852" y="954"/>
                        <a:pt x="2417" y="1271"/>
                        <a:pt x="2021" y="1628"/>
                      </a:cubicBezTo>
                      <a:cubicBezTo>
                        <a:pt x="1149" y="2380"/>
                        <a:pt x="515" y="3450"/>
                        <a:pt x="317" y="4599"/>
                      </a:cubicBezTo>
                      <a:cubicBezTo>
                        <a:pt x="0" y="5866"/>
                        <a:pt x="476" y="7213"/>
                        <a:pt x="1585" y="7966"/>
                      </a:cubicBezTo>
                      <a:cubicBezTo>
                        <a:pt x="1694" y="8056"/>
                        <a:pt x="1786" y="8106"/>
                        <a:pt x="1873" y="8106"/>
                      </a:cubicBezTo>
                      <a:cubicBezTo>
                        <a:pt x="1976" y="8106"/>
                        <a:pt x="2072" y="8037"/>
                        <a:pt x="2179" y="7887"/>
                      </a:cubicBezTo>
                      <a:cubicBezTo>
                        <a:pt x="2337" y="7688"/>
                        <a:pt x="2496" y="7490"/>
                        <a:pt x="2615" y="7253"/>
                      </a:cubicBezTo>
                      <a:cubicBezTo>
                        <a:pt x="2892" y="6777"/>
                        <a:pt x="2971" y="6262"/>
                        <a:pt x="2932" y="5708"/>
                      </a:cubicBezTo>
                      <a:cubicBezTo>
                        <a:pt x="2932" y="5273"/>
                        <a:pt x="2566" y="4960"/>
                        <a:pt x="2179" y="4960"/>
                      </a:cubicBezTo>
                      <a:cubicBezTo>
                        <a:pt x="2073" y="4960"/>
                        <a:pt x="1965" y="4983"/>
                        <a:pt x="1862" y="5034"/>
                      </a:cubicBezTo>
                      <a:cubicBezTo>
                        <a:pt x="1664" y="5153"/>
                        <a:pt x="1585" y="5391"/>
                        <a:pt x="1704" y="5589"/>
                      </a:cubicBezTo>
                      <a:cubicBezTo>
                        <a:pt x="1760" y="5659"/>
                        <a:pt x="1806" y="5685"/>
                        <a:pt x="1849" y="5685"/>
                      </a:cubicBezTo>
                      <a:cubicBezTo>
                        <a:pt x="1928" y="5685"/>
                        <a:pt x="1998" y="5601"/>
                        <a:pt x="2100" y="5549"/>
                      </a:cubicBezTo>
                      <a:cubicBezTo>
                        <a:pt x="2179" y="5510"/>
                        <a:pt x="2298" y="5510"/>
                        <a:pt x="2377" y="5510"/>
                      </a:cubicBezTo>
                      <a:cubicBezTo>
                        <a:pt x="2377" y="5589"/>
                        <a:pt x="2456" y="5747"/>
                        <a:pt x="2377" y="5827"/>
                      </a:cubicBezTo>
                      <a:cubicBezTo>
                        <a:pt x="2276" y="6029"/>
                        <a:pt x="2062" y="6150"/>
                        <a:pt x="1849" y="6150"/>
                      </a:cubicBezTo>
                      <a:cubicBezTo>
                        <a:pt x="1728" y="6150"/>
                        <a:pt x="1606" y="6111"/>
                        <a:pt x="1506" y="6025"/>
                      </a:cubicBezTo>
                      <a:cubicBezTo>
                        <a:pt x="991" y="5668"/>
                        <a:pt x="1070" y="4916"/>
                        <a:pt x="1585" y="4638"/>
                      </a:cubicBezTo>
                      <a:cubicBezTo>
                        <a:pt x="1780" y="4525"/>
                        <a:pt x="1986" y="4473"/>
                        <a:pt x="2187" y="4473"/>
                      </a:cubicBezTo>
                      <a:cubicBezTo>
                        <a:pt x="2757" y="4473"/>
                        <a:pt x="3279" y="4894"/>
                        <a:pt x="3367" y="5510"/>
                      </a:cubicBezTo>
                      <a:cubicBezTo>
                        <a:pt x="3486" y="6223"/>
                        <a:pt x="3328" y="7015"/>
                        <a:pt x="2892" y="7609"/>
                      </a:cubicBezTo>
                      <a:cubicBezTo>
                        <a:pt x="2734" y="7847"/>
                        <a:pt x="2575" y="8085"/>
                        <a:pt x="2377" y="8283"/>
                      </a:cubicBezTo>
                      <a:cubicBezTo>
                        <a:pt x="2536" y="8283"/>
                        <a:pt x="2694" y="8283"/>
                        <a:pt x="2892" y="8243"/>
                      </a:cubicBezTo>
                      <a:cubicBezTo>
                        <a:pt x="3367" y="8085"/>
                        <a:pt x="3843" y="7807"/>
                        <a:pt x="4239" y="7411"/>
                      </a:cubicBezTo>
                      <a:cubicBezTo>
                        <a:pt x="4477" y="7253"/>
                        <a:pt x="4754" y="7094"/>
                        <a:pt x="5031" y="6975"/>
                      </a:cubicBezTo>
                      <a:cubicBezTo>
                        <a:pt x="5665" y="6698"/>
                        <a:pt x="6299" y="6500"/>
                        <a:pt x="7012" y="6262"/>
                      </a:cubicBezTo>
                      <a:cubicBezTo>
                        <a:pt x="6853" y="6064"/>
                        <a:pt x="6972" y="5985"/>
                        <a:pt x="7091" y="5866"/>
                      </a:cubicBezTo>
                      <a:cubicBezTo>
                        <a:pt x="7408" y="5668"/>
                        <a:pt x="7646" y="5351"/>
                        <a:pt x="7844" y="4995"/>
                      </a:cubicBezTo>
                      <a:cubicBezTo>
                        <a:pt x="7883" y="4876"/>
                        <a:pt x="7962" y="4757"/>
                        <a:pt x="8002" y="4638"/>
                      </a:cubicBezTo>
                      <a:cubicBezTo>
                        <a:pt x="8121" y="4361"/>
                        <a:pt x="8042" y="4084"/>
                        <a:pt x="7804" y="3925"/>
                      </a:cubicBezTo>
                      <a:cubicBezTo>
                        <a:pt x="7727" y="3849"/>
                        <a:pt x="7650" y="3819"/>
                        <a:pt x="7574" y="3819"/>
                      </a:cubicBezTo>
                      <a:cubicBezTo>
                        <a:pt x="7452" y="3819"/>
                        <a:pt x="7331" y="3892"/>
                        <a:pt x="7210" y="3965"/>
                      </a:cubicBezTo>
                      <a:cubicBezTo>
                        <a:pt x="6695" y="4203"/>
                        <a:pt x="6695" y="4282"/>
                        <a:pt x="7091" y="4678"/>
                      </a:cubicBezTo>
                      <a:cubicBezTo>
                        <a:pt x="7131" y="4757"/>
                        <a:pt x="7170" y="4836"/>
                        <a:pt x="7170" y="4916"/>
                      </a:cubicBezTo>
                      <a:cubicBezTo>
                        <a:pt x="7141" y="4974"/>
                        <a:pt x="7049" y="5010"/>
                        <a:pt x="6985" y="5010"/>
                      </a:cubicBezTo>
                      <a:cubicBezTo>
                        <a:pt x="6962" y="5010"/>
                        <a:pt x="6943" y="5005"/>
                        <a:pt x="6933" y="4995"/>
                      </a:cubicBezTo>
                      <a:cubicBezTo>
                        <a:pt x="6734" y="4836"/>
                        <a:pt x="6576" y="4678"/>
                        <a:pt x="6457" y="4440"/>
                      </a:cubicBezTo>
                      <a:cubicBezTo>
                        <a:pt x="6338" y="4203"/>
                        <a:pt x="6418" y="3925"/>
                        <a:pt x="6655" y="3767"/>
                      </a:cubicBezTo>
                      <a:cubicBezTo>
                        <a:pt x="6853" y="3648"/>
                        <a:pt x="7051" y="3529"/>
                        <a:pt x="7289" y="3450"/>
                      </a:cubicBezTo>
                      <a:cubicBezTo>
                        <a:pt x="7398" y="3402"/>
                        <a:pt x="7511" y="3379"/>
                        <a:pt x="7620" y="3379"/>
                      </a:cubicBezTo>
                      <a:cubicBezTo>
                        <a:pt x="7869" y="3379"/>
                        <a:pt x="8102" y="3495"/>
                        <a:pt x="8240" y="3688"/>
                      </a:cubicBezTo>
                      <a:cubicBezTo>
                        <a:pt x="8517" y="4005"/>
                        <a:pt x="8557" y="4440"/>
                        <a:pt x="8398" y="4757"/>
                      </a:cubicBezTo>
                      <a:cubicBezTo>
                        <a:pt x="8160" y="5233"/>
                        <a:pt x="7883" y="5629"/>
                        <a:pt x="7606" y="6104"/>
                      </a:cubicBezTo>
                      <a:cubicBezTo>
                        <a:pt x="8081" y="5866"/>
                        <a:pt x="8517" y="5589"/>
                        <a:pt x="8953" y="5312"/>
                      </a:cubicBezTo>
                      <a:cubicBezTo>
                        <a:pt x="9388" y="4995"/>
                        <a:pt x="9666" y="4559"/>
                        <a:pt x="9785" y="4084"/>
                      </a:cubicBezTo>
                      <a:cubicBezTo>
                        <a:pt x="9983" y="3054"/>
                        <a:pt x="9666" y="1984"/>
                        <a:pt x="8874" y="1271"/>
                      </a:cubicBezTo>
                      <a:cubicBezTo>
                        <a:pt x="7972" y="397"/>
                        <a:pt x="6929" y="1"/>
                        <a:pt x="57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42"/>
                <p:cNvSpPr/>
                <p:nvPr/>
              </p:nvSpPr>
              <p:spPr>
                <a:xfrm>
                  <a:off x="4610510" y="130167"/>
                  <a:ext cx="459944" cy="7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8476" extrusionOk="0">
                      <a:moveTo>
                        <a:pt x="5387" y="1"/>
                      </a:moveTo>
                      <a:cubicBezTo>
                        <a:pt x="5348" y="1"/>
                        <a:pt x="5308" y="1"/>
                        <a:pt x="5269" y="40"/>
                      </a:cubicBezTo>
                      <a:cubicBezTo>
                        <a:pt x="3288" y="674"/>
                        <a:pt x="1624" y="2060"/>
                        <a:pt x="673" y="3883"/>
                      </a:cubicBezTo>
                      <a:cubicBezTo>
                        <a:pt x="0" y="4992"/>
                        <a:pt x="0" y="6338"/>
                        <a:pt x="673" y="7448"/>
                      </a:cubicBezTo>
                      <a:cubicBezTo>
                        <a:pt x="1083" y="8103"/>
                        <a:pt x="1794" y="8476"/>
                        <a:pt x="2533" y="8476"/>
                      </a:cubicBezTo>
                      <a:cubicBezTo>
                        <a:pt x="2866" y="8476"/>
                        <a:pt x="3205" y="8400"/>
                        <a:pt x="3526" y="8240"/>
                      </a:cubicBezTo>
                      <a:lnTo>
                        <a:pt x="3526" y="8200"/>
                      </a:lnTo>
                      <a:lnTo>
                        <a:pt x="3288" y="8042"/>
                      </a:lnTo>
                      <a:cubicBezTo>
                        <a:pt x="2535" y="7448"/>
                        <a:pt x="2060" y="6537"/>
                        <a:pt x="2020" y="5586"/>
                      </a:cubicBezTo>
                      <a:cubicBezTo>
                        <a:pt x="1901" y="3566"/>
                        <a:pt x="2852" y="2060"/>
                        <a:pt x="4357" y="832"/>
                      </a:cubicBezTo>
                      <a:cubicBezTo>
                        <a:pt x="4714" y="555"/>
                        <a:pt x="5110" y="317"/>
                        <a:pt x="5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42"/>
                <p:cNvSpPr/>
                <p:nvPr/>
              </p:nvSpPr>
              <p:spPr>
                <a:xfrm>
                  <a:off x="5655134" y="130167"/>
                  <a:ext cx="134765" cy="8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991" extrusionOk="0">
                      <a:moveTo>
                        <a:pt x="1427" y="1"/>
                      </a:moveTo>
                      <a:cubicBezTo>
                        <a:pt x="1308" y="1"/>
                        <a:pt x="1229" y="40"/>
                        <a:pt x="1150" y="119"/>
                      </a:cubicBezTo>
                      <a:cubicBezTo>
                        <a:pt x="793" y="278"/>
                        <a:pt x="476" y="436"/>
                        <a:pt x="159" y="595"/>
                      </a:cubicBezTo>
                      <a:cubicBezTo>
                        <a:pt x="120" y="634"/>
                        <a:pt x="1" y="753"/>
                        <a:pt x="40" y="832"/>
                      </a:cubicBezTo>
                      <a:cubicBezTo>
                        <a:pt x="40" y="872"/>
                        <a:pt x="159" y="951"/>
                        <a:pt x="199" y="991"/>
                      </a:cubicBezTo>
                      <a:cubicBezTo>
                        <a:pt x="714" y="872"/>
                        <a:pt x="1189" y="634"/>
                        <a:pt x="1585" y="278"/>
                      </a:cubicBezTo>
                      <a:cubicBezTo>
                        <a:pt x="1625" y="238"/>
                        <a:pt x="1625" y="159"/>
                        <a:pt x="1625" y="80"/>
                      </a:cubicBezTo>
                      <a:cubicBezTo>
                        <a:pt x="1546" y="1"/>
                        <a:pt x="1466" y="1"/>
                        <a:pt x="1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42"/>
                <p:cNvSpPr/>
                <p:nvPr/>
              </p:nvSpPr>
              <p:spPr>
                <a:xfrm>
                  <a:off x="4571033" y="59343"/>
                  <a:ext cx="1094046" cy="812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2" h="9796" extrusionOk="0">
                      <a:moveTo>
                        <a:pt x="8448" y="755"/>
                      </a:moveTo>
                      <a:cubicBezTo>
                        <a:pt x="9588" y="755"/>
                        <a:pt x="10640" y="1168"/>
                        <a:pt x="11568" y="2043"/>
                      </a:cubicBezTo>
                      <a:cubicBezTo>
                        <a:pt x="12320" y="2716"/>
                        <a:pt x="12677" y="3786"/>
                        <a:pt x="12479" y="4816"/>
                      </a:cubicBezTo>
                      <a:cubicBezTo>
                        <a:pt x="12360" y="5291"/>
                        <a:pt x="12082" y="5727"/>
                        <a:pt x="11647" y="6044"/>
                      </a:cubicBezTo>
                      <a:cubicBezTo>
                        <a:pt x="11211" y="6321"/>
                        <a:pt x="10775" y="6598"/>
                        <a:pt x="10300" y="6836"/>
                      </a:cubicBezTo>
                      <a:cubicBezTo>
                        <a:pt x="10577" y="6361"/>
                        <a:pt x="10854" y="5965"/>
                        <a:pt x="11092" y="5489"/>
                      </a:cubicBezTo>
                      <a:cubicBezTo>
                        <a:pt x="11251" y="5133"/>
                        <a:pt x="11211" y="4737"/>
                        <a:pt x="10934" y="4420"/>
                      </a:cubicBezTo>
                      <a:cubicBezTo>
                        <a:pt x="10796" y="4227"/>
                        <a:pt x="10563" y="4111"/>
                        <a:pt x="10314" y="4111"/>
                      </a:cubicBezTo>
                      <a:cubicBezTo>
                        <a:pt x="10205" y="4111"/>
                        <a:pt x="10092" y="4134"/>
                        <a:pt x="9983" y="4182"/>
                      </a:cubicBezTo>
                      <a:cubicBezTo>
                        <a:pt x="9785" y="4261"/>
                        <a:pt x="9547" y="4380"/>
                        <a:pt x="9349" y="4499"/>
                      </a:cubicBezTo>
                      <a:cubicBezTo>
                        <a:pt x="9151" y="4657"/>
                        <a:pt x="9032" y="4935"/>
                        <a:pt x="9151" y="5172"/>
                      </a:cubicBezTo>
                      <a:cubicBezTo>
                        <a:pt x="9270" y="5370"/>
                        <a:pt x="9428" y="5568"/>
                        <a:pt x="9627" y="5727"/>
                      </a:cubicBezTo>
                      <a:cubicBezTo>
                        <a:pt x="9627" y="5727"/>
                        <a:pt x="9825" y="5727"/>
                        <a:pt x="9864" y="5648"/>
                      </a:cubicBezTo>
                      <a:cubicBezTo>
                        <a:pt x="9864" y="5568"/>
                        <a:pt x="9864" y="5450"/>
                        <a:pt x="9785" y="5410"/>
                      </a:cubicBezTo>
                      <a:cubicBezTo>
                        <a:pt x="9428" y="5014"/>
                        <a:pt x="9428" y="4895"/>
                        <a:pt x="9904" y="4697"/>
                      </a:cubicBezTo>
                      <a:cubicBezTo>
                        <a:pt x="10033" y="4619"/>
                        <a:pt x="10163" y="4541"/>
                        <a:pt x="10293" y="4541"/>
                      </a:cubicBezTo>
                      <a:cubicBezTo>
                        <a:pt x="10361" y="4541"/>
                        <a:pt x="10430" y="4563"/>
                        <a:pt x="10498" y="4618"/>
                      </a:cubicBezTo>
                      <a:cubicBezTo>
                        <a:pt x="10736" y="4816"/>
                        <a:pt x="10815" y="5093"/>
                        <a:pt x="10696" y="5370"/>
                      </a:cubicBezTo>
                      <a:cubicBezTo>
                        <a:pt x="10656" y="5489"/>
                        <a:pt x="10577" y="5608"/>
                        <a:pt x="10538" y="5727"/>
                      </a:cubicBezTo>
                      <a:cubicBezTo>
                        <a:pt x="10340" y="6083"/>
                        <a:pt x="10102" y="6400"/>
                        <a:pt x="9785" y="6638"/>
                      </a:cubicBezTo>
                      <a:cubicBezTo>
                        <a:pt x="9666" y="6717"/>
                        <a:pt x="9547" y="6796"/>
                        <a:pt x="9706" y="6994"/>
                      </a:cubicBezTo>
                      <a:cubicBezTo>
                        <a:pt x="9032" y="7232"/>
                        <a:pt x="8359" y="7470"/>
                        <a:pt x="7725" y="7707"/>
                      </a:cubicBezTo>
                      <a:cubicBezTo>
                        <a:pt x="7448" y="7826"/>
                        <a:pt x="7171" y="7985"/>
                        <a:pt x="6933" y="8183"/>
                      </a:cubicBezTo>
                      <a:cubicBezTo>
                        <a:pt x="6537" y="8539"/>
                        <a:pt x="6101" y="8817"/>
                        <a:pt x="5586" y="9015"/>
                      </a:cubicBezTo>
                      <a:cubicBezTo>
                        <a:pt x="5428" y="9015"/>
                        <a:pt x="5269" y="9054"/>
                        <a:pt x="5071" y="9054"/>
                      </a:cubicBezTo>
                      <a:cubicBezTo>
                        <a:pt x="5269" y="8817"/>
                        <a:pt x="5428" y="8619"/>
                        <a:pt x="5586" y="8381"/>
                      </a:cubicBezTo>
                      <a:cubicBezTo>
                        <a:pt x="6022" y="7747"/>
                        <a:pt x="6180" y="6994"/>
                        <a:pt x="6061" y="6242"/>
                      </a:cubicBezTo>
                      <a:cubicBezTo>
                        <a:pt x="5973" y="5622"/>
                        <a:pt x="5445" y="5222"/>
                        <a:pt x="4886" y="5222"/>
                      </a:cubicBezTo>
                      <a:cubicBezTo>
                        <a:pt x="4695" y="5222"/>
                        <a:pt x="4500" y="5269"/>
                        <a:pt x="4318" y="5370"/>
                      </a:cubicBezTo>
                      <a:cubicBezTo>
                        <a:pt x="3764" y="5687"/>
                        <a:pt x="3724" y="6400"/>
                        <a:pt x="4200" y="6796"/>
                      </a:cubicBezTo>
                      <a:cubicBezTo>
                        <a:pt x="4313" y="6867"/>
                        <a:pt x="4436" y="6902"/>
                        <a:pt x="4557" y="6902"/>
                      </a:cubicBezTo>
                      <a:cubicBezTo>
                        <a:pt x="4774" y="6902"/>
                        <a:pt x="4983" y="6788"/>
                        <a:pt x="5111" y="6559"/>
                      </a:cubicBezTo>
                      <a:cubicBezTo>
                        <a:pt x="5150" y="6479"/>
                        <a:pt x="5111" y="6361"/>
                        <a:pt x="5111" y="6242"/>
                      </a:cubicBezTo>
                      <a:cubicBezTo>
                        <a:pt x="4992" y="6242"/>
                        <a:pt x="4913" y="6242"/>
                        <a:pt x="4794" y="6281"/>
                      </a:cubicBezTo>
                      <a:cubicBezTo>
                        <a:pt x="4717" y="6333"/>
                        <a:pt x="4640" y="6434"/>
                        <a:pt x="4563" y="6434"/>
                      </a:cubicBezTo>
                      <a:cubicBezTo>
                        <a:pt x="4521" y="6434"/>
                        <a:pt x="4479" y="6405"/>
                        <a:pt x="4437" y="6321"/>
                      </a:cubicBezTo>
                      <a:cubicBezTo>
                        <a:pt x="4279" y="6163"/>
                        <a:pt x="4358" y="5885"/>
                        <a:pt x="4556" y="5806"/>
                      </a:cubicBezTo>
                      <a:cubicBezTo>
                        <a:pt x="4669" y="5740"/>
                        <a:pt x="4789" y="5710"/>
                        <a:pt x="4907" y="5710"/>
                      </a:cubicBezTo>
                      <a:cubicBezTo>
                        <a:pt x="5283" y="5710"/>
                        <a:pt x="5635" y="6017"/>
                        <a:pt x="5665" y="6440"/>
                      </a:cubicBezTo>
                      <a:cubicBezTo>
                        <a:pt x="5705" y="6994"/>
                        <a:pt x="5586" y="7509"/>
                        <a:pt x="5348" y="7985"/>
                      </a:cubicBezTo>
                      <a:cubicBezTo>
                        <a:pt x="5190" y="8222"/>
                        <a:pt x="5071" y="8420"/>
                        <a:pt x="4913" y="8619"/>
                      </a:cubicBezTo>
                      <a:cubicBezTo>
                        <a:pt x="4784" y="8769"/>
                        <a:pt x="4690" y="8838"/>
                        <a:pt x="4587" y="8838"/>
                      </a:cubicBezTo>
                      <a:cubicBezTo>
                        <a:pt x="4500" y="8838"/>
                        <a:pt x="4406" y="8788"/>
                        <a:pt x="4279" y="8698"/>
                      </a:cubicBezTo>
                      <a:cubicBezTo>
                        <a:pt x="3209" y="7945"/>
                        <a:pt x="2694" y="6638"/>
                        <a:pt x="3011" y="5370"/>
                      </a:cubicBezTo>
                      <a:cubicBezTo>
                        <a:pt x="3249" y="4182"/>
                        <a:pt x="3843" y="3152"/>
                        <a:pt x="4715" y="2360"/>
                      </a:cubicBezTo>
                      <a:cubicBezTo>
                        <a:pt x="5150" y="2003"/>
                        <a:pt x="5546" y="1686"/>
                        <a:pt x="6022" y="1409"/>
                      </a:cubicBezTo>
                      <a:lnTo>
                        <a:pt x="6022" y="2597"/>
                      </a:lnTo>
                      <a:cubicBezTo>
                        <a:pt x="6022" y="3271"/>
                        <a:pt x="6339" y="3865"/>
                        <a:pt x="6893" y="4261"/>
                      </a:cubicBezTo>
                      <a:cubicBezTo>
                        <a:pt x="7130" y="4455"/>
                        <a:pt x="7438" y="4555"/>
                        <a:pt x="7752" y="4555"/>
                      </a:cubicBezTo>
                      <a:cubicBezTo>
                        <a:pt x="8015" y="4555"/>
                        <a:pt x="8283" y="4485"/>
                        <a:pt x="8517" y="4340"/>
                      </a:cubicBezTo>
                      <a:cubicBezTo>
                        <a:pt x="8913" y="4103"/>
                        <a:pt x="9032" y="3588"/>
                        <a:pt x="8795" y="3192"/>
                      </a:cubicBezTo>
                      <a:cubicBezTo>
                        <a:pt x="8639" y="2933"/>
                        <a:pt x="8366" y="2792"/>
                        <a:pt x="8084" y="2792"/>
                      </a:cubicBezTo>
                      <a:cubicBezTo>
                        <a:pt x="7935" y="2792"/>
                        <a:pt x="7783" y="2832"/>
                        <a:pt x="7646" y="2914"/>
                      </a:cubicBezTo>
                      <a:cubicBezTo>
                        <a:pt x="7527" y="2994"/>
                        <a:pt x="7448" y="3152"/>
                        <a:pt x="7448" y="3310"/>
                      </a:cubicBezTo>
                      <a:cubicBezTo>
                        <a:pt x="7448" y="3390"/>
                        <a:pt x="7606" y="3509"/>
                        <a:pt x="7686" y="3627"/>
                      </a:cubicBezTo>
                      <a:cubicBezTo>
                        <a:pt x="7804" y="3469"/>
                        <a:pt x="7844" y="3310"/>
                        <a:pt x="7963" y="3271"/>
                      </a:cubicBezTo>
                      <a:cubicBezTo>
                        <a:pt x="8004" y="3250"/>
                        <a:pt x="8050" y="3241"/>
                        <a:pt x="8097" y="3241"/>
                      </a:cubicBezTo>
                      <a:cubicBezTo>
                        <a:pt x="8231" y="3241"/>
                        <a:pt x="8369" y="3322"/>
                        <a:pt x="8399" y="3469"/>
                      </a:cubicBezTo>
                      <a:cubicBezTo>
                        <a:pt x="8478" y="3667"/>
                        <a:pt x="8399" y="3905"/>
                        <a:pt x="8240" y="3984"/>
                      </a:cubicBezTo>
                      <a:cubicBezTo>
                        <a:pt x="8086" y="4069"/>
                        <a:pt x="7917" y="4111"/>
                        <a:pt x="7749" y="4111"/>
                      </a:cubicBezTo>
                      <a:cubicBezTo>
                        <a:pt x="7529" y="4111"/>
                        <a:pt x="7311" y="4040"/>
                        <a:pt x="7131" y="3905"/>
                      </a:cubicBezTo>
                      <a:cubicBezTo>
                        <a:pt x="6735" y="3627"/>
                        <a:pt x="6458" y="3152"/>
                        <a:pt x="6458" y="2637"/>
                      </a:cubicBezTo>
                      <a:cubicBezTo>
                        <a:pt x="6458" y="2201"/>
                        <a:pt x="6458" y="1726"/>
                        <a:pt x="6537" y="1290"/>
                      </a:cubicBezTo>
                      <a:cubicBezTo>
                        <a:pt x="6537" y="1211"/>
                        <a:pt x="6616" y="1092"/>
                        <a:pt x="6695" y="1053"/>
                      </a:cubicBezTo>
                      <a:cubicBezTo>
                        <a:pt x="7298" y="856"/>
                        <a:pt x="7884" y="755"/>
                        <a:pt x="8448" y="755"/>
                      </a:cubicBezTo>
                      <a:close/>
                      <a:moveTo>
                        <a:pt x="5982" y="855"/>
                      </a:moveTo>
                      <a:cubicBezTo>
                        <a:pt x="5586" y="1132"/>
                        <a:pt x="5190" y="1369"/>
                        <a:pt x="4833" y="1686"/>
                      </a:cubicBezTo>
                      <a:cubicBezTo>
                        <a:pt x="3328" y="2875"/>
                        <a:pt x="2377" y="4420"/>
                        <a:pt x="2496" y="6440"/>
                      </a:cubicBezTo>
                      <a:cubicBezTo>
                        <a:pt x="2536" y="7391"/>
                        <a:pt x="3011" y="8302"/>
                        <a:pt x="3764" y="8856"/>
                      </a:cubicBezTo>
                      <a:lnTo>
                        <a:pt x="3962" y="9054"/>
                      </a:lnTo>
                      <a:lnTo>
                        <a:pt x="3962" y="9094"/>
                      </a:lnTo>
                      <a:cubicBezTo>
                        <a:pt x="3657" y="9253"/>
                        <a:pt x="3328" y="9329"/>
                        <a:pt x="3003" y="9329"/>
                      </a:cubicBezTo>
                      <a:cubicBezTo>
                        <a:pt x="2274" y="9329"/>
                        <a:pt x="1560" y="8947"/>
                        <a:pt x="1149" y="8262"/>
                      </a:cubicBezTo>
                      <a:cubicBezTo>
                        <a:pt x="476" y="7192"/>
                        <a:pt x="476" y="5806"/>
                        <a:pt x="1149" y="4737"/>
                      </a:cubicBezTo>
                      <a:cubicBezTo>
                        <a:pt x="2100" y="2875"/>
                        <a:pt x="3764" y="1488"/>
                        <a:pt x="5745" y="855"/>
                      </a:cubicBezTo>
                      <a:close/>
                      <a:moveTo>
                        <a:pt x="7647" y="1"/>
                      </a:moveTo>
                      <a:cubicBezTo>
                        <a:pt x="7540" y="1"/>
                        <a:pt x="7431" y="23"/>
                        <a:pt x="7329" y="23"/>
                      </a:cubicBezTo>
                      <a:cubicBezTo>
                        <a:pt x="4715" y="340"/>
                        <a:pt x="2377" y="1805"/>
                        <a:pt x="991" y="4063"/>
                      </a:cubicBezTo>
                      <a:cubicBezTo>
                        <a:pt x="238" y="5093"/>
                        <a:pt x="1" y="6400"/>
                        <a:pt x="318" y="7628"/>
                      </a:cubicBezTo>
                      <a:cubicBezTo>
                        <a:pt x="669" y="8970"/>
                        <a:pt x="1690" y="9796"/>
                        <a:pt x="2902" y="9796"/>
                      </a:cubicBezTo>
                      <a:cubicBezTo>
                        <a:pt x="3194" y="9796"/>
                        <a:pt x="3497" y="9748"/>
                        <a:pt x="3804" y="9648"/>
                      </a:cubicBezTo>
                      <a:cubicBezTo>
                        <a:pt x="4002" y="9569"/>
                        <a:pt x="4200" y="9450"/>
                        <a:pt x="4437" y="9332"/>
                      </a:cubicBezTo>
                      <a:lnTo>
                        <a:pt x="4556" y="9371"/>
                      </a:lnTo>
                      <a:cubicBezTo>
                        <a:pt x="4801" y="9472"/>
                        <a:pt x="5051" y="9520"/>
                        <a:pt x="5298" y="9520"/>
                      </a:cubicBezTo>
                      <a:cubicBezTo>
                        <a:pt x="5732" y="9520"/>
                        <a:pt x="6158" y="9371"/>
                        <a:pt x="6537" y="9094"/>
                      </a:cubicBezTo>
                      <a:cubicBezTo>
                        <a:pt x="6814" y="8896"/>
                        <a:pt x="7091" y="8658"/>
                        <a:pt x="7369" y="8420"/>
                      </a:cubicBezTo>
                      <a:cubicBezTo>
                        <a:pt x="7487" y="8341"/>
                        <a:pt x="7606" y="8262"/>
                        <a:pt x="7725" y="8183"/>
                      </a:cubicBezTo>
                      <a:cubicBezTo>
                        <a:pt x="8517" y="7906"/>
                        <a:pt x="9349" y="7668"/>
                        <a:pt x="10141" y="7351"/>
                      </a:cubicBezTo>
                      <a:cubicBezTo>
                        <a:pt x="10696" y="7153"/>
                        <a:pt x="11251" y="6876"/>
                        <a:pt x="11726" y="6559"/>
                      </a:cubicBezTo>
                      <a:cubicBezTo>
                        <a:pt x="12360" y="6202"/>
                        <a:pt x="12795" y="5568"/>
                        <a:pt x="12914" y="4895"/>
                      </a:cubicBezTo>
                      <a:cubicBezTo>
                        <a:pt x="13192" y="3667"/>
                        <a:pt x="12795" y="2439"/>
                        <a:pt x="11884" y="1647"/>
                      </a:cubicBezTo>
                      <a:cubicBezTo>
                        <a:pt x="10894" y="617"/>
                        <a:pt x="9627" y="300"/>
                        <a:pt x="8280" y="221"/>
                      </a:cubicBezTo>
                      <a:lnTo>
                        <a:pt x="8042" y="221"/>
                      </a:lnTo>
                      <a:cubicBezTo>
                        <a:pt x="7929" y="40"/>
                        <a:pt x="7790" y="1"/>
                        <a:pt x="7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2"/>
                <p:cNvSpPr/>
                <p:nvPr/>
              </p:nvSpPr>
              <p:spPr>
                <a:xfrm>
                  <a:off x="5408740" y="-47226"/>
                  <a:ext cx="65848" cy="1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" h="1506" extrusionOk="0">
                      <a:moveTo>
                        <a:pt x="714" y="0"/>
                      </a:moveTo>
                      <a:cubicBezTo>
                        <a:pt x="635" y="119"/>
                        <a:pt x="516" y="198"/>
                        <a:pt x="437" y="278"/>
                      </a:cubicBezTo>
                      <a:cubicBezTo>
                        <a:pt x="278" y="595"/>
                        <a:pt x="159" y="872"/>
                        <a:pt x="40" y="1189"/>
                      </a:cubicBezTo>
                      <a:cubicBezTo>
                        <a:pt x="1" y="1268"/>
                        <a:pt x="80" y="1387"/>
                        <a:pt x="80" y="1506"/>
                      </a:cubicBezTo>
                      <a:cubicBezTo>
                        <a:pt x="199" y="1466"/>
                        <a:pt x="357" y="1426"/>
                        <a:pt x="397" y="1347"/>
                      </a:cubicBezTo>
                      <a:cubicBezTo>
                        <a:pt x="555" y="991"/>
                        <a:pt x="674" y="674"/>
                        <a:pt x="753" y="357"/>
                      </a:cubicBezTo>
                      <a:cubicBezTo>
                        <a:pt x="793" y="238"/>
                        <a:pt x="793" y="119"/>
                        <a:pt x="753" y="40"/>
                      </a:cubicBezTo>
                      <a:lnTo>
                        <a:pt x="7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42"/>
                <p:cNvSpPr/>
                <p:nvPr/>
              </p:nvSpPr>
              <p:spPr>
                <a:xfrm>
                  <a:off x="4771483" y="-34123"/>
                  <a:ext cx="75634" cy="12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1507" extrusionOk="0">
                      <a:moveTo>
                        <a:pt x="79" y="1"/>
                      </a:moveTo>
                      <a:cubicBezTo>
                        <a:pt x="40" y="40"/>
                        <a:pt x="0" y="159"/>
                        <a:pt x="40" y="199"/>
                      </a:cubicBezTo>
                      <a:cubicBezTo>
                        <a:pt x="198" y="595"/>
                        <a:pt x="396" y="991"/>
                        <a:pt x="594" y="1348"/>
                      </a:cubicBezTo>
                      <a:cubicBezTo>
                        <a:pt x="673" y="1427"/>
                        <a:pt x="792" y="1467"/>
                        <a:pt x="911" y="1506"/>
                      </a:cubicBezTo>
                      <a:cubicBezTo>
                        <a:pt x="832" y="991"/>
                        <a:pt x="594" y="476"/>
                        <a:pt x="277" y="40"/>
                      </a:cubicBezTo>
                      <a:cubicBezTo>
                        <a:pt x="198" y="1"/>
                        <a:pt x="159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42"/>
                <p:cNvSpPr/>
                <p:nvPr/>
              </p:nvSpPr>
              <p:spPr>
                <a:xfrm>
                  <a:off x="4531640" y="882451"/>
                  <a:ext cx="78952" cy="78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2" extrusionOk="0">
                      <a:moveTo>
                        <a:pt x="674" y="1"/>
                      </a:moveTo>
                      <a:cubicBezTo>
                        <a:pt x="317" y="159"/>
                        <a:pt x="40" y="516"/>
                        <a:pt x="0" y="872"/>
                      </a:cubicBezTo>
                      <a:lnTo>
                        <a:pt x="80" y="951"/>
                      </a:lnTo>
                      <a:cubicBezTo>
                        <a:pt x="357" y="753"/>
                        <a:pt x="634" y="516"/>
                        <a:pt x="911" y="278"/>
                      </a:cubicBezTo>
                      <a:cubicBezTo>
                        <a:pt x="951" y="238"/>
                        <a:pt x="951" y="159"/>
                        <a:pt x="911" y="80"/>
                      </a:cubicBezTo>
                      <a:cubicBezTo>
                        <a:pt x="832" y="40"/>
                        <a:pt x="753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42"/>
                <p:cNvSpPr/>
                <p:nvPr/>
              </p:nvSpPr>
              <p:spPr>
                <a:xfrm>
                  <a:off x="4475743" y="294457"/>
                  <a:ext cx="144634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595" extrusionOk="0">
                      <a:moveTo>
                        <a:pt x="476" y="0"/>
                      </a:moveTo>
                      <a:cubicBezTo>
                        <a:pt x="318" y="0"/>
                        <a:pt x="159" y="0"/>
                        <a:pt x="41" y="40"/>
                      </a:cubicBezTo>
                      <a:cubicBezTo>
                        <a:pt x="41" y="79"/>
                        <a:pt x="1" y="119"/>
                        <a:pt x="1" y="159"/>
                      </a:cubicBezTo>
                      <a:cubicBezTo>
                        <a:pt x="80" y="198"/>
                        <a:pt x="159" y="277"/>
                        <a:pt x="239" y="317"/>
                      </a:cubicBezTo>
                      <a:cubicBezTo>
                        <a:pt x="635" y="396"/>
                        <a:pt x="1031" y="515"/>
                        <a:pt x="1467" y="594"/>
                      </a:cubicBezTo>
                      <a:cubicBezTo>
                        <a:pt x="1546" y="594"/>
                        <a:pt x="1665" y="515"/>
                        <a:pt x="1744" y="475"/>
                      </a:cubicBezTo>
                      <a:cubicBezTo>
                        <a:pt x="1665" y="396"/>
                        <a:pt x="1625" y="238"/>
                        <a:pt x="1506" y="238"/>
                      </a:cubicBezTo>
                      <a:cubicBezTo>
                        <a:pt x="1189" y="119"/>
                        <a:pt x="833" y="40"/>
                        <a:pt x="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42"/>
                <p:cNvSpPr/>
                <p:nvPr/>
              </p:nvSpPr>
              <p:spPr>
                <a:xfrm>
                  <a:off x="4380536" y="567057"/>
                  <a:ext cx="134765" cy="3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413" extrusionOk="0">
                      <a:moveTo>
                        <a:pt x="1426" y="1"/>
                      </a:moveTo>
                      <a:cubicBezTo>
                        <a:pt x="1149" y="1"/>
                        <a:pt x="872" y="1"/>
                        <a:pt x="594" y="41"/>
                      </a:cubicBezTo>
                      <a:cubicBezTo>
                        <a:pt x="396" y="41"/>
                        <a:pt x="198" y="120"/>
                        <a:pt x="0" y="159"/>
                      </a:cubicBezTo>
                      <a:cubicBezTo>
                        <a:pt x="328" y="324"/>
                        <a:pt x="675" y="412"/>
                        <a:pt x="1028" y="412"/>
                      </a:cubicBezTo>
                      <a:cubicBezTo>
                        <a:pt x="1187" y="412"/>
                        <a:pt x="1346" y="394"/>
                        <a:pt x="1505" y="357"/>
                      </a:cubicBezTo>
                      <a:cubicBezTo>
                        <a:pt x="1545" y="318"/>
                        <a:pt x="1624" y="239"/>
                        <a:pt x="1585" y="199"/>
                      </a:cubicBezTo>
                      <a:cubicBezTo>
                        <a:pt x="1585" y="159"/>
                        <a:pt x="1505" y="1"/>
                        <a:pt x="1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1" name="Google Shape;1081;p42"/>
              <p:cNvSpPr/>
              <p:nvPr/>
            </p:nvSpPr>
            <p:spPr>
              <a:xfrm rot="-821489">
                <a:off x="694339" y="224382"/>
                <a:ext cx="37764" cy="7162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ee download Go Back Gallery For Cool Math Wallpapers [765x415 ...">
            <a:extLst>
              <a:ext uri="{FF2B5EF4-FFF2-40B4-BE49-F238E27FC236}">
                <a16:creationId xmlns:a16="http://schemas.microsoft.com/office/drawing/2014/main" xmlns="" id="{ABE5DB39-0021-4EA6-9B5D-A7E85DBF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" y="-5221"/>
            <a:ext cx="91370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2AE783-10D8-4CB3-8463-F2EC397B7591}"/>
              </a:ext>
            </a:extLst>
          </p:cNvPr>
          <p:cNvSpPr/>
          <p:nvPr/>
        </p:nvSpPr>
        <p:spPr>
          <a:xfrm>
            <a:off x="6902" y="5221"/>
            <a:ext cx="9137098" cy="5148721"/>
          </a:xfrm>
          <a:prstGeom prst="rect">
            <a:avLst/>
          </a:prstGeom>
          <a:solidFill>
            <a:srgbClr val="103B3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D7FB269-7ABF-47C7-A834-E12CF312B069}"/>
              </a:ext>
            </a:extLst>
          </p:cNvPr>
          <p:cNvSpPr txBox="1"/>
          <p:nvPr/>
        </p:nvSpPr>
        <p:spPr>
          <a:xfrm>
            <a:off x="3601846" y="33971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w Cen MT"/>
              </a:rPr>
              <a:t>Faraz  Ahmed  </a:t>
            </a:r>
            <a:r>
              <a:rPr lang="en-US" sz="2400" dirty="0">
                <a:latin typeface="Tw Cen MT"/>
              </a:rPr>
              <a:t>​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A78F6EC-8523-4A64-AC62-9615753B44FF}"/>
              </a:ext>
            </a:extLst>
          </p:cNvPr>
          <p:cNvSpPr txBox="1"/>
          <p:nvPr/>
        </p:nvSpPr>
        <p:spPr>
          <a:xfrm>
            <a:off x="3497937" y="382011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w Cen MT"/>
              </a:rPr>
              <a:t>ID: 191-15-12948</a:t>
            </a:r>
            <a:r>
              <a:rPr lang="en-US" sz="2000" dirty="0">
                <a:latin typeface="Tw Cen MT"/>
              </a:rPr>
              <a:t>​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3C252EA-6E6B-4B62-BFF9-35BE3D17CC9D}"/>
              </a:ext>
            </a:extLst>
          </p:cNvPr>
          <p:cNvSpPr txBox="1"/>
          <p:nvPr/>
        </p:nvSpPr>
        <p:spPr>
          <a:xfrm>
            <a:off x="3116011" y="407017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  <a:cs typeface="Segoe UI"/>
              </a:rPr>
              <a:t>CSE</a:t>
            </a:r>
            <a:r>
              <a:rPr lang="en-US" dirty="0">
                <a:latin typeface="Tw Cen MT"/>
                <a:cs typeface="Segoe UI"/>
              </a:rPr>
              <a:t>​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  <a:cs typeface="Segoe UI"/>
              </a:rPr>
              <a:t>Daffodil International University</a:t>
            </a:r>
            <a:r>
              <a:rPr lang="en-US" dirty="0">
                <a:latin typeface="Tw Cen MT"/>
                <a:cs typeface="Segoe UI"/>
              </a:rPr>
              <a:t>​</a:t>
            </a:r>
          </a:p>
        </p:txBody>
      </p:sp>
      <p:pic>
        <p:nvPicPr>
          <p:cNvPr id="20" name="Picture 9" descr="A person holding a sign&#10;&#10;Description automatically generated">
            <a:extLst>
              <a:ext uri="{FF2B5EF4-FFF2-40B4-BE49-F238E27FC236}">
                <a16:creationId xmlns:a16="http://schemas.microsoft.com/office/drawing/2014/main" xmlns="" id="{C4598367-113D-4FF7-A391-3938580E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11" y="369790"/>
            <a:ext cx="2911978" cy="292955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7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1680160"/>
            <a:ext cx="4572000" cy="12195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LCS( longest common subsequence)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using recursion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dynamic programing (Tabulation bottom up method)</a:t>
            </a:r>
            <a:endParaRPr lang="en-US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8"/>
          <p:cNvGrpSpPr/>
          <p:nvPr/>
        </p:nvGrpSpPr>
        <p:grpSpPr>
          <a:xfrm>
            <a:off x="646175" y="496497"/>
            <a:ext cx="8246369" cy="4015650"/>
            <a:chOff x="646175" y="496497"/>
            <a:chExt cx="8246369" cy="4015650"/>
          </a:xfrm>
        </p:grpSpPr>
        <p:grpSp>
          <p:nvGrpSpPr>
            <p:cNvPr id="247" name="Google Shape;247;p28"/>
            <p:cNvGrpSpPr/>
            <p:nvPr/>
          </p:nvGrpSpPr>
          <p:grpSpPr>
            <a:xfrm>
              <a:off x="6548464" y="589964"/>
              <a:ext cx="1102270" cy="1241171"/>
              <a:chOff x="6548464" y="589964"/>
              <a:chExt cx="1102270" cy="1241171"/>
            </a:xfrm>
          </p:grpSpPr>
          <p:sp>
            <p:nvSpPr>
              <p:cNvPr id="248" name="Google Shape;248;p28"/>
              <p:cNvSpPr/>
              <p:nvPr/>
            </p:nvSpPr>
            <p:spPr>
              <a:xfrm>
                <a:off x="6817747" y="1054489"/>
                <a:ext cx="594063" cy="612759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28"/>
              <p:cNvGrpSpPr/>
              <p:nvPr/>
            </p:nvGrpSpPr>
            <p:grpSpPr>
              <a:xfrm rot="-463497">
                <a:off x="6619536" y="649401"/>
                <a:ext cx="960126" cy="1122298"/>
                <a:chOff x="6246600" y="3562450"/>
                <a:chExt cx="840768" cy="982780"/>
              </a:xfrm>
            </p:grpSpPr>
            <p:sp>
              <p:nvSpPr>
                <p:cNvPr id="250" name="Google Shape;250;p28"/>
                <p:cNvSpPr/>
                <p:nvPr/>
              </p:nvSpPr>
              <p:spPr>
                <a:xfrm>
                  <a:off x="6357979" y="3901087"/>
                  <a:ext cx="597582" cy="56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6989" extrusionOk="0">
                      <a:moveTo>
                        <a:pt x="4045" y="164"/>
                      </a:moveTo>
                      <a:cubicBezTo>
                        <a:pt x="4855" y="164"/>
                        <a:pt x="5844" y="566"/>
                        <a:pt x="6401" y="1126"/>
                      </a:cubicBezTo>
                      <a:cubicBezTo>
                        <a:pt x="7160" y="1895"/>
                        <a:pt x="7288" y="2821"/>
                        <a:pt x="7205" y="3843"/>
                      </a:cubicBezTo>
                      <a:cubicBezTo>
                        <a:pt x="7135" y="4689"/>
                        <a:pt x="7048" y="5354"/>
                        <a:pt x="6445" y="5970"/>
                      </a:cubicBezTo>
                      <a:cubicBezTo>
                        <a:pt x="5881" y="6549"/>
                        <a:pt x="5325" y="6822"/>
                        <a:pt x="4514" y="6822"/>
                      </a:cubicBezTo>
                      <a:cubicBezTo>
                        <a:pt x="4469" y="6822"/>
                        <a:pt x="4424" y="6821"/>
                        <a:pt x="4377" y="6819"/>
                      </a:cubicBezTo>
                      <a:cubicBezTo>
                        <a:pt x="3559" y="6792"/>
                        <a:pt x="2353" y="6629"/>
                        <a:pt x="1688" y="6119"/>
                      </a:cubicBezTo>
                      <a:cubicBezTo>
                        <a:pt x="885" y="5506"/>
                        <a:pt x="507" y="4331"/>
                        <a:pt x="479" y="3354"/>
                      </a:cubicBezTo>
                      <a:cubicBezTo>
                        <a:pt x="448" y="2298"/>
                        <a:pt x="808" y="1223"/>
                        <a:pt x="1789" y="690"/>
                      </a:cubicBezTo>
                      <a:cubicBezTo>
                        <a:pt x="2420" y="344"/>
                        <a:pt x="3231" y="243"/>
                        <a:pt x="3937" y="167"/>
                      </a:cubicBezTo>
                      <a:cubicBezTo>
                        <a:pt x="3973" y="165"/>
                        <a:pt x="4009" y="164"/>
                        <a:pt x="4045" y="164"/>
                      </a:cubicBezTo>
                      <a:close/>
                      <a:moveTo>
                        <a:pt x="4068" y="1"/>
                      </a:moveTo>
                      <a:cubicBezTo>
                        <a:pt x="4030" y="1"/>
                        <a:pt x="3991" y="1"/>
                        <a:pt x="3953" y="3"/>
                      </a:cubicBezTo>
                      <a:lnTo>
                        <a:pt x="3953" y="3"/>
                      </a:lnTo>
                      <a:cubicBezTo>
                        <a:pt x="3952" y="3"/>
                        <a:pt x="3951" y="3"/>
                        <a:pt x="3949" y="3"/>
                      </a:cubicBezTo>
                      <a:cubicBezTo>
                        <a:pt x="3946" y="3"/>
                        <a:pt x="3942" y="3"/>
                        <a:pt x="3937" y="4"/>
                      </a:cubicBezTo>
                      <a:cubicBezTo>
                        <a:pt x="3937" y="4"/>
                        <a:pt x="3937" y="4"/>
                        <a:pt x="3937" y="4"/>
                      </a:cubicBezTo>
                      <a:lnTo>
                        <a:pt x="3937" y="4"/>
                      </a:lnTo>
                      <a:cubicBezTo>
                        <a:pt x="3932" y="4"/>
                        <a:pt x="3928" y="4"/>
                        <a:pt x="3923" y="5"/>
                      </a:cubicBezTo>
                      <a:lnTo>
                        <a:pt x="3923" y="5"/>
                      </a:lnTo>
                      <a:cubicBezTo>
                        <a:pt x="2589" y="151"/>
                        <a:pt x="1112" y="453"/>
                        <a:pt x="559" y="1844"/>
                      </a:cubicBezTo>
                      <a:cubicBezTo>
                        <a:pt x="1" y="3247"/>
                        <a:pt x="362" y="5423"/>
                        <a:pt x="1671" y="6320"/>
                      </a:cubicBezTo>
                      <a:cubicBezTo>
                        <a:pt x="2295" y="6750"/>
                        <a:pt x="3210" y="6864"/>
                        <a:pt x="3944" y="6950"/>
                      </a:cubicBezTo>
                      <a:cubicBezTo>
                        <a:pt x="4142" y="6973"/>
                        <a:pt x="4352" y="6988"/>
                        <a:pt x="4564" y="6988"/>
                      </a:cubicBezTo>
                      <a:cubicBezTo>
                        <a:pt x="5071" y="6988"/>
                        <a:pt x="5591" y="6901"/>
                        <a:pt x="5999" y="6614"/>
                      </a:cubicBezTo>
                      <a:cubicBezTo>
                        <a:pt x="7218" y="5762"/>
                        <a:pt x="7426" y="4484"/>
                        <a:pt x="7430" y="3070"/>
                      </a:cubicBezTo>
                      <a:cubicBezTo>
                        <a:pt x="7430" y="1369"/>
                        <a:pt x="5701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8"/>
                <p:cNvSpPr/>
                <p:nvPr/>
              </p:nvSpPr>
              <p:spPr>
                <a:xfrm>
                  <a:off x="6276676" y="3845840"/>
                  <a:ext cx="754316" cy="677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0" h="8428" extrusionOk="0">
                      <a:moveTo>
                        <a:pt x="4917" y="164"/>
                      </a:moveTo>
                      <a:cubicBezTo>
                        <a:pt x="6119" y="202"/>
                        <a:pt x="7304" y="646"/>
                        <a:pt x="8163" y="1505"/>
                      </a:cubicBezTo>
                      <a:cubicBezTo>
                        <a:pt x="8832" y="2177"/>
                        <a:pt x="9106" y="3393"/>
                        <a:pt x="9092" y="4332"/>
                      </a:cubicBezTo>
                      <a:cubicBezTo>
                        <a:pt x="9078" y="5147"/>
                        <a:pt x="8774" y="6047"/>
                        <a:pt x="8344" y="6730"/>
                      </a:cubicBezTo>
                      <a:cubicBezTo>
                        <a:pt x="7668" y="7808"/>
                        <a:pt x="6524" y="8182"/>
                        <a:pt x="5309" y="8254"/>
                      </a:cubicBezTo>
                      <a:cubicBezTo>
                        <a:pt x="5108" y="8266"/>
                        <a:pt x="4905" y="8273"/>
                        <a:pt x="4702" y="8273"/>
                      </a:cubicBezTo>
                      <a:cubicBezTo>
                        <a:pt x="3662" y="8273"/>
                        <a:pt x="2613" y="8091"/>
                        <a:pt x="1813" y="7375"/>
                      </a:cubicBezTo>
                      <a:cubicBezTo>
                        <a:pt x="901" y="6553"/>
                        <a:pt x="475" y="5347"/>
                        <a:pt x="489" y="4138"/>
                      </a:cubicBezTo>
                      <a:cubicBezTo>
                        <a:pt x="496" y="3535"/>
                        <a:pt x="589" y="2923"/>
                        <a:pt x="783" y="2354"/>
                      </a:cubicBezTo>
                      <a:cubicBezTo>
                        <a:pt x="1023" y="1658"/>
                        <a:pt x="1567" y="1193"/>
                        <a:pt x="2152" y="781"/>
                      </a:cubicBezTo>
                      <a:cubicBezTo>
                        <a:pt x="2974" y="206"/>
                        <a:pt x="3961" y="268"/>
                        <a:pt x="4917" y="164"/>
                      </a:cubicBezTo>
                      <a:close/>
                      <a:moveTo>
                        <a:pt x="4929" y="0"/>
                      </a:moveTo>
                      <a:cubicBezTo>
                        <a:pt x="4925" y="0"/>
                        <a:pt x="4921" y="1"/>
                        <a:pt x="4917" y="1"/>
                      </a:cubicBezTo>
                      <a:cubicBezTo>
                        <a:pt x="4916" y="1"/>
                        <a:pt x="4915" y="1"/>
                        <a:pt x="4914" y="1"/>
                      </a:cubicBezTo>
                      <a:cubicBezTo>
                        <a:pt x="4906" y="1"/>
                        <a:pt x="4899" y="2"/>
                        <a:pt x="4893" y="4"/>
                      </a:cubicBezTo>
                      <a:lnTo>
                        <a:pt x="4893" y="4"/>
                      </a:lnTo>
                      <a:cubicBezTo>
                        <a:pt x="4125" y="83"/>
                        <a:pt x="3232" y="22"/>
                        <a:pt x="2526" y="365"/>
                      </a:cubicBezTo>
                      <a:cubicBezTo>
                        <a:pt x="1722" y="750"/>
                        <a:pt x="915" y="1453"/>
                        <a:pt x="624" y="2309"/>
                      </a:cubicBezTo>
                      <a:cubicBezTo>
                        <a:pt x="1" y="4162"/>
                        <a:pt x="308" y="6467"/>
                        <a:pt x="1951" y="7693"/>
                      </a:cubicBezTo>
                      <a:cubicBezTo>
                        <a:pt x="2775" y="8309"/>
                        <a:pt x="3776" y="8428"/>
                        <a:pt x="4777" y="8428"/>
                      </a:cubicBezTo>
                      <a:cubicBezTo>
                        <a:pt x="4795" y="8428"/>
                        <a:pt x="4813" y="8427"/>
                        <a:pt x="4830" y="8427"/>
                      </a:cubicBezTo>
                      <a:cubicBezTo>
                        <a:pt x="5752" y="8424"/>
                        <a:pt x="6819" y="8317"/>
                        <a:pt x="7599" y="7776"/>
                      </a:cubicBezTo>
                      <a:cubicBezTo>
                        <a:pt x="8680" y="7025"/>
                        <a:pt x="9380" y="5320"/>
                        <a:pt x="9244" y="4010"/>
                      </a:cubicBezTo>
                      <a:cubicBezTo>
                        <a:pt x="9130" y="2888"/>
                        <a:pt x="8873" y="1851"/>
                        <a:pt x="7976" y="1117"/>
                      </a:cubicBezTo>
                      <a:cubicBezTo>
                        <a:pt x="7114" y="409"/>
                        <a:pt x="6051" y="42"/>
                        <a:pt x="4946" y="2"/>
                      </a:cubicBezTo>
                      <a:lnTo>
                        <a:pt x="4946" y="2"/>
                      </a:lnTo>
                      <a:cubicBezTo>
                        <a:pt x="4940" y="1"/>
                        <a:pt x="4935" y="0"/>
                        <a:pt x="4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8"/>
                <p:cNvSpPr/>
                <p:nvPr/>
              </p:nvSpPr>
              <p:spPr>
                <a:xfrm>
                  <a:off x="6297987" y="3804345"/>
                  <a:ext cx="228547" cy="16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" h="2029" extrusionOk="0">
                      <a:moveTo>
                        <a:pt x="2733" y="0"/>
                      </a:moveTo>
                      <a:cubicBezTo>
                        <a:pt x="2726" y="0"/>
                        <a:pt x="2717" y="1"/>
                        <a:pt x="2709" y="4"/>
                      </a:cubicBezTo>
                      <a:cubicBezTo>
                        <a:pt x="1741" y="295"/>
                        <a:pt x="571" y="1013"/>
                        <a:pt x="37" y="1907"/>
                      </a:cubicBezTo>
                      <a:cubicBezTo>
                        <a:pt x="1" y="1969"/>
                        <a:pt x="57" y="2029"/>
                        <a:pt x="113" y="2029"/>
                      </a:cubicBezTo>
                      <a:cubicBezTo>
                        <a:pt x="137" y="2029"/>
                        <a:pt x="162" y="2017"/>
                        <a:pt x="179" y="1990"/>
                      </a:cubicBezTo>
                      <a:cubicBezTo>
                        <a:pt x="688" y="1134"/>
                        <a:pt x="1831" y="441"/>
                        <a:pt x="2750" y="161"/>
                      </a:cubicBezTo>
                      <a:cubicBezTo>
                        <a:pt x="2841" y="135"/>
                        <a:pt x="2815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8"/>
                <p:cNvSpPr/>
                <p:nvPr/>
              </p:nvSpPr>
              <p:spPr>
                <a:xfrm>
                  <a:off x="6246600" y="3738564"/>
                  <a:ext cx="278968" cy="22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" h="2847" extrusionOk="0">
                      <a:moveTo>
                        <a:pt x="1999" y="1"/>
                      </a:moveTo>
                      <a:cubicBezTo>
                        <a:pt x="1606" y="1"/>
                        <a:pt x="1205" y="117"/>
                        <a:pt x="877" y="331"/>
                      </a:cubicBezTo>
                      <a:cubicBezTo>
                        <a:pt x="66" y="857"/>
                        <a:pt x="1" y="2146"/>
                        <a:pt x="690" y="2822"/>
                      </a:cubicBezTo>
                      <a:cubicBezTo>
                        <a:pt x="707" y="2839"/>
                        <a:pt x="726" y="2847"/>
                        <a:pt x="745" y="2847"/>
                      </a:cubicBezTo>
                      <a:cubicBezTo>
                        <a:pt x="808" y="2847"/>
                        <a:pt x="863" y="2764"/>
                        <a:pt x="804" y="2707"/>
                      </a:cubicBezTo>
                      <a:cubicBezTo>
                        <a:pt x="121" y="2032"/>
                        <a:pt x="298" y="822"/>
                        <a:pt x="1116" y="379"/>
                      </a:cubicBezTo>
                      <a:cubicBezTo>
                        <a:pt x="1379" y="237"/>
                        <a:pt x="1683" y="162"/>
                        <a:pt x="1983" y="162"/>
                      </a:cubicBezTo>
                      <a:cubicBezTo>
                        <a:pt x="2524" y="162"/>
                        <a:pt x="3051" y="406"/>
                        <a:pt x="3298" y="944"/>
                      </a:cubicBezTo>
                      <a:cubicBezTo>
                        <a:pt x="3311" y="973"/>
                        <a:pt x="3334" y="985"/>
                        <a:pt x="3358" y="985"/>
                      </a:cubicBezTo>
                      <a:cubicBezTo>
                        <a:pt x="3410" y="985"/>
                        <a:pt x="3468" y="925"/>
                        <a:pt x="3437" y="860"/>
                      </a:cubicBezTo>
                      <a:cubicBezTo>
                        <a:pt x="3166" y="266"/>
                        <a:pt x="2592" y="1"/>
                        <a:pt x="19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8"/>
                <p:cNvSpPr/>
                <p:nvPr/>
              </p:nvSpPr>
              <p:spPr>
                <a:xfrm>
                  <a:off x="6394810" y="4443341"/>
                  <a:ext cx="98431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267" extrusionOk="0">
                      <a:moveTo>
                        <a:pt x="326" y="0"/>
                      </a:moveTo>
                      <a:cubicBezTo>
                        <a:pt x="302" y="0"/>
                        <a:pt x="279" y="12"/>
                        <a:pt x="264" y="41"/>
                      </a:cubicBezTo>
                      <a:cubicBezTo>
                        <a:pt x="153" y="270"/>
                        <a:pt x="80" y="506"/>
                        <a:pt x="56" y="755"/>
                      </a:cubicBezTo>
                      <a:cubicBezTo>
                        <a:pt x="42" y="893"/>
                        <a:pt x="0" y="1147"/>
                        <a:pt x="142" y="1234"/>
                      </a:cubicBezTo>
                      <a:cubicBezTo>
                        <a:pt x="182" y="1257"/>
                        <a:pt x="229" y="1267"/>
                        <a:pt x="278" y="1267"/>
                      </a:cubicBezTo>
                      <a:cubicBezTo>
                        <a:pt x="400" y="1267"/>
                        <a:pt x="539" y="1207"/>
                        <a:pt x="631" y="1160"/>
                      </a:cubicBezTo>
                      <a:cubicBezTo>
                        <a:pt x="843" y="1050"/>
                        <a:pt x="1009" y="873"/>
                        <a:pt x="1168" y="700"/>
                      </a:cubicBezTo>
                      <a:cubicBezTo>
                        <a:pt x="1224" y="641"/>
                        <a:pt x="1168" y="559"/>
                        <a:pt x="1108" y="559"/>
                      </a:cubicBezTo>
                      <a:cubicBezTo>
                        <a:pt x="1089" y="559"/>
                        <a:pt x="1070" y="567"/>
                        <a:pt x="1054" y="586"/>
                      </a:cubicBezTo>
                      <a:cubicBezTo>
                        <a:pt x="896" y="753"/>
                        <a:pt x="615" y="1093"/>
                        <a:pt x="353" y="1093"/>
                      </a:cubicBezTo>
                      <a:cubicBezTo>
                        <a:pt x="344" y="1093"/>
                        <a:pt x="335" y="1092"/>
                        <a:pt x="326" y="1091"/>
                      </a:cubicBezTo>
                      <a:cubicBezTo>
                        <a:pt x="310" y="1098"/>
                        <a:pt x="296" y="1101"/>
                        <a:pt x="283" y="1101"/>
                      </a:cubicBezTo>
                      <a:cubicBezTo>
                        <a:pt x="241" y="1101"/>
                        <a:pt x="217" y="1065"/>
                        <a:pt x="211" y="991"/>
                      </a:cubicBezTo>
                      <a:lnTo>
                        <a:pt x="211" y="914"/>
                      </a:lnTo>
                      <a:cubicBezTo>
                        <a:pt x="205" y="824"/>
                        <a:pt x="222" y="711"/>
                        <a:pt x="240" y="623"/>
                      </a:cubicBezTo>
                      <a:cubicBezTo>
                        <a:pt x="271" y="450"/>
                        <a:pt x="330" y="284"/>
                        <a:pt x="406" y="124"/>
                      </a:cubicBezTo>
                      <a:cubicBezTo>
                        <a:pt x="437" y="60"/>
                        <a:pt x="380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8"/>
                <p:cNvSpPr/>
                <p:nvPr/>
              </p:nvSpPr>
              <p:spPr>
                <a:xfrm>
                  <a:off x="6846356" y="4432484"/>
                  <a:ext cx="98270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" h="1267" extrusionOk="0">
                      <a:moveTo>
                        <a:pt x="897" y="0"/>
                      </a:moveTo>
                      <a:cubicBezTo>
                        <a:pt x="843" y="0"/>
                        <a:pt x="786" y="60"/>
                        <a:pt x="820" y="125"/>
                      </a:cubicBezTo>
                      <a:cubicBezTo>
                        <a:pt x="896" y="284"/>
                        <a:pt x="955" y="446"/>
                        <a:pt x="986" y="624"/>
                      </a:cubicBezTo>
                      <a:cubicBezTo>
                        <a:pt x="999" y="703"/>
                        <a:pt x="1007" y="790"/>
                        <a:pt x="1010" y="873"/>
                      </a:cubicBezTo>
                      <a:cubicBezTo>
                        <a:pt x="1014" y="911"/>
                        <a:pt x="1014" y="949"/>
                        <a:pt x="1010" y="991"/>
                      </a:cubicBezTo>
                      <a:cubicBezTo>
                        <a:pt x="1005" y="1063"/>
                        <a:pt x="981" y="1100"/>
                        <a:pt x="938" y="1100"/>
                      </a:cubicBezTo>
                      <a:cubicBezTo>
                        <a:pt x="925" y="1100"/>
                        <a:pt x="911" y="1097"/>
                        <a:pt x="896" y="1091"/>
                      </a:cubicBezTo>
                      <a:cubicBezTo>
                        <a:pt x="888" y="1091"/>
                        <a:pt x="880" y="1092"/>
                        <a:pt x="872" y="1092"/>
                      </a:cubicBezTo>
                      <a:cubicBezTo>
                        <a:pt x="609" y="1092"/>
                        <a:pt x="330" y="753"/>
                        <a:pt x="172" y="582"/>
                      </a:cubicBezTo>
                      <a:cubicBezTo>
                        <a:pt x="155" y="564"/>
                        <a:pt x="136" y="557"/>
                        <a:pt x="117" y="557"/>
                      </a:cubicBezTo>
                      <a:cubicBezTo>
                        <a:pt x="56" y="557"/>
                        <a:pt x="1" y="639"/>
                        <a:pt x="54" y="700"/>
                      </a:cubicBezTo>
                      <a:cubicBezTo>
                        <a:pt x="217" y="870"/>
                        <a:pt x="383" y="1046"/>
                        <a:pt x="594" y="1157"/>
                      </a:cubicBezTo>
                      <a:cubicBezTo>
                        <a:pt x="684" y="1207"/>
                        <a:pt x="824" y="1266"/>
                        <a:pt x="946" y="1266"/>
                      </a:cubicBezTo>
                      <a:cubicBezTo>
                        <a:pt x="995" y="1266"/>
                        <a:pt x="1041" y="1257"/>
                        <a:pt x="1079" y="1233"/>
                      </a:cubicBezTo>
                      <a:cubicBezTo>
                        <a:pt x="1221" y="1143"/>
                        <a:pt x="1180" y="897"/>
                        <a:pt x="1166" y="755"/>
                      </a:cubicBezTo>
                      <a:cubicBezTo>
                        <a:pt x="1145" y="505"/>
                        <a:pt x="1069" y="267"/>
                        <a:pt x="958" y="41"/>
                      </a:cubicBezTo>
                      <a:cubicBezTo>
                        <a:pt x="944" y="12"/>
                        <a:pt x="921" y="0"/>
                        <a:pt x="8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8"/>
                <p:cNvSpPr/>
                <p:nvPr/>
              </p:nvSpPr>
              <p:spPr>
                <a:xfrm>
                  <a:off x="6637672" y="3990994"/>
                  <a:ext cx="21632" cy="22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773" extrusionOk="0">
                      <a:moveTo>
                        <a:pt x="80" y="1"/>
                      </a:moveTo>
                      <a:cubicBezTo>
                        <a:pt x="40" y="1"/>
                        <a:pt x="0" y="28"/>
                        <a:pt x="2" y="81"/>
                      </a:cubicBezTo>
                      <a:cubicBezTo>
                        <a:pt x="23" y="951"/>
                        <a:pt x="68" y="1824"/>
                        <a:pt x="102" y="2693"/>
                      </a:cubicBezTo>
                      <a:cubicBezTo>
                        <a:pt x="104" y="2746"/>
                        <a:pt x="147" y="2773"/>
                        <a:pt x="189" y="2773"/>
                      </a:cubicBezTo>
                      <a:cubicBezTo>
                        <a:pt x="230" y="2773"/>
                        <a:pt x="269" y="2747"/>
                        <a:pt x="265" y="2693"/>
                      </a:cubicBezTo>
                      <a:cubicBezTo>
                        <a:pt x="231" y="1824"/>
                        <a:pt x="185" y="951"/>
                        <a:pt x="164" y="81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8"/>
                <p:cNvSpPr/>
                <p:nvPr/>
              </p:nvSpPr>
              <p:spPr>
                <a:xfrm>
                  <a:off x="6566582" y="4216805"/>
                  <a:ext cx="93043" cy="10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1346" extrusionOk="0">
                      <a:moveTo>
                        <a:pt x="1042" y="1"/>
                      </a:moveTo>
                      <a:cubicBezTo>
                        <a:pt x="1024" y="1"/>
                        <a:pt x="1005" y="9"/>
                        <a:pt x="990" y="28"/>
                      </a:cubicBezTo>
                      <a:cubicBezTo>
                        <a:pt x="661" y="416"/>
                        <a:pt x="297" y="787"/>
                        <a:pt x="37" y="1223"/>
                      </a:cubicBezTo>
                      <a:cubicBezTo>
                        <a:pt x="1" y="1288"/>
                        <a:pt x="58" y="1346"/>
                        <a:pt x="114" y="1346"/>
                      </a:cubicBezTo>
                      <a:cubicBezTo>
                        <a:pt x="138" y="1346"/>
                        <a:pt x="163" y="1334"/>
                        <a:pt x="179" y="1306"/>
                      </a:cubicBezTo>
                      <a:cubicBezTo>
                        <a:pt x="432" y="880"/>
                        <a:pt x="786" y="520"/>
                        <a:pt x="1104" y="146"/>
                      </a:cubicBezTo>
                      <a:cubicBezTo>
                        <a:pt x="1157" y="84"/>
                        <a:pt x="1101" y="1"/>
                        <a:pt x="10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8"/>
                <p:cNvSpPr/>
                <p:nvPr/>
              </p:nvSpPr>
              <p:spPr>
                <a:xfrm>
                  <a:off x="6278365" y="3728029"/>
                  <a:ext cx="78487" cy="6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807" extrusionOk="0">
                      <a:moveTo>
                        <a:pt x="316" y="0"/>
                      </a:moveTo>
                      <a:cubicBezTo>
                        <a:pt x="267" y="0"/>
                        <a:pt x="221" y="14"/>
                        <a:pt x="180" y="49"/>
                      </a:cubicBezTo>
                      <a:cubicBezTo>
                        <a:pt x="1" y="209"/>
                        <a:pt x="215" y="545"/>
                        <a:pt x="236" y="729"/>
                      </a:cubicBezTo>
                      <a:cubicBezTo>
                        <a:pt x="241" y="781"/>
                        <a:pt x="284" y="807"/>
                        <a:pt x="325" y="807"/>
                      </a:cubicBezTo>
                      <a:cubicBezTo>
                        <a:pt x="366" y="807"/>
                        <a:pt x="404" y="781"/>
                        <a:pt x="399" y="729"/>
                      </a:cubicBezTo>
                      <a:cubicBezTo>
                        <a:pt x="388" y="645"/>
                        <a:pt x="367" y="566"/>
                        <a:pt x="343" y="489"/>
                      </a:cubicBezTo>
                      <a:cubicBezTo>
                        <a:pt x="319" y="417"/>
                        <a:pt x="277" y="330"/>
                        <a:pt x="281" y="257"/>
                      </a:cubicBezTo>
                      <a:cubicBezTo>
                        <a:pt x="283" y="199"/>
                        <a:pt x="309" y="180"/>
                        <a:pt x="344" y="180"/>
                      </a:cubicBezTo>
                      <a:cubicBezTo>
                        <a:pt x="403" y="180"/>
                        <a:pt x="490" y="238"/>
                        <a:pt x="534" y="264"/>
                      </a:cubicBezTo>
                      <a:cubicBezTo>
                        <a:pt x="624" y="320"/>
                        <a:pt x="711" y="382"/>
                        <a:pt x="811" y="427"/>
                      </a:cubicBezTo>
                      <a:cubicBezTo>
                        <a:pt x="823" y="432"/>
                        <a:pt x="834" y="434"/>
                        <a:pt x="845" y="434"/>
                      </a:cubicBezTo>
                      <a:cubicBezTo>
                        <a:pt x="922" y="434"/>
                        <a:pt x="975" y="321"/>
                        <a:pt x="890" y="285"/>
                      </a:cubicBezTo>
                      <a:cubicBezTo>
                        <a:pt x="752" y="224"/>
                        <a:pt x="510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8"/>
                <p:cNvSpPr/>
                <p:nvPr/>
              </p:nvSpPr>
              <p:spPr>
                <a:xfrm>
                  <a:off x="6710530" y="3804345"/>
                  <a:ext cx="251144" cy="12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3" h="1543" extrusionOk="0">
                      <a:moveTo>
                        <a:pt x="92" y="0"/>
                      </a:moveTo>
                      <a:cubicBezTo>
                        <a:pt x="0" y="0"/>
                        <a:pt x="4" y="154"/>
                        <a:pt x="104" y="164"/>
                      </a:cubicBezTo>
                      <a:cubicBezTo>
                        <a:pt x="1060" y="282"/>
                        <a:pt x="2301" y="763"/>
                        <a:pt x="2955" y="1515"/>
                      </a:cubicBezTo>
                      <a:cubicBezTo>
                        <a:pt x="2971" y="1534"/>
                        <a:pt x="2990" y="1542"/>
                        <a:pt x="3008" y="1542"/>
                      </a:cubicBezTo>
                      <a:cubicBezTo>
                        <a:pt x="3067" y="1542"/>
                        <a:pt x="3123" y="1461"/>
                        <a:pt x="3070" y="1401"/>
                      </a:cubicBezTo>
                      <a:cubicBezTo>
                        <a:pt x="2384" y="611"/>
                        <a:pt x="1108" y="126"/>
                        <a:pt x="104" y="1"/>
                      </a:cubicBezTo>
                      <a:cubicBezTo>
                        <a:pt x="100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6711254" y="3717816"/>
                  <a:ext cx="289905" cy="21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5" h="2613" extrusionOk="0">
                      <a:moveTo>
                        <a:pt x="1644" y="0"/>
                      </a:moveTo>
                      <a:cubicBezTo>
                        <a:pt x="923" y="0"/>
                        <a:pt x="218" y="373"/>
                        <a:pt x="15" y="1136"/>
                      </a:cubicBezTo>
                      <a:cubicBezTo>
                        <a:pt x="1" y="1198"/>
                        <a:pt x="51" y="1238"/>
                        <a:pt x="100" y="1238"/>
                      </a:cubicBezTo>
                      <a:cubicBezTo>
                        <a:pt x="132" y="1238"/>
                        <a:pt x="164" y="1221"/>
                        <a:pt x="175" y="1181"/>
                      </a:cubicBezTo>
                      <a:cubicBezTo>
                        <a:pt x="357" y="496"/>
                        <a:pt x="998" y="162"/>
                        <a:pt x="1649" y="162"/>
                      </a:cubicBezTo>
                      <a:cubicBezTo>
                        <a:pt x="1876" y="162"/>
                        <a:pt x="2105" y="203"/>
                        <a:pt x="2316" y="284"/>
                      </a:cubicBezTo>
                      <a:cubicBezTo>
                        <a:pt x="3151" y="599"/>
                        <a:pt x="3449" y="1763"/>
                        <a:pt x="2933" y="2494"/>
                      </a:cubicBezTo>
                      <a:cubicBezTo>
                        <a:pt x="2889" y="2555"/>
                        <a:pt x="2946" y="2612"/>
                        <a:pt x="3005" y="2612"/>
                      </a:cubicBezTo>
                      <a:cubicBezTo>
                        <a:pt x="3030" y="2612"/>
                        <a:pt x="3056" y="2602"/>
                        <a:pt x="3074" y="2577"/>
                      </a:cubicBezTo>
                      <a:cubicBezTo>
                        <a:pt x="3605" y="1825"/>
                        <a:pt x="3359" y="589"/>
                        <a:pt x="2521" y="194"/>
                      </a:cubicBezTo>
                      <a:cubicBezTo>
                        <a:pt x="2249" y="65"/>
                        <a:pt x="1945" y="0"/>
                        <a:pt x="16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6868230" y="3691439"/>
                  <a:ext cx="73904" cy="64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" h="801" extrusionOk="0">
                      <a:moveTo>
                        <a:pt x="623" y="1"/>
                      </a:moveTo>
                      <a:cubicBezTo>
                        <a:pt x="425" y="1"/>
                        <a:pt x="199" y="294"/>
                        <a:pt x="73" y="380"/>
                      </a:cubicBezTo>
                      <a:cubicBezTo>
                        <a:pt x="1" y="426"/>
                        <a:pt x="45" y="532"/>
                        <a:pt x="113" y="532"/>
                      </a:cubicBezTo>
                      <a:cubicBezTo>
                        <a:pt x="127" y="532"/>
                        <a:pt x="141" y="528"/>
                        <a:pt x="156" y="518"/>
                      </a:cubicBezTo>
                      <a:cubicBezTo>
                        <a:pt x="233" y="469"/>
                        <a:pt x="302" y="404"/>
                        <a:pt x="367" y="341"/>
                      </a:cubicBezTo>
                      <a:cubicBezTo>
                        <a:pt x="411" y="304"/>
                        <a:pt x="529" y="182"/>
                        <a:pt x="604" y="182"/>
                      </a:cubicBezTo>
                      <a:cubicBezTo>
                        <a:pt x="626" y="182"/>
                        <a:pt x="643" y="192"/>
                        <a:pt x="655" y="217"/>
                      </a:cubicBezTo>
                      <a:cubicBezTo>
                        <a:pt x="683" y="282"/>
                        <a:pt x="652" y="397"/>
                        <a:pt x="641" y="463"/>
                      </a:cubicBezTo>
                      <a:cubicBezTo>
                        <a:pt x="631" y="549"/>
                        <a:pt x="617" y="636"/>
                        <a:pt x="624" y="722"/>
                      </a:cubicBezTo>
                      <a:cubicBezTo>
                        <a:pt x="627" y="774"/>
                        <a:pt x="670" y="800"/>
                        <a:pt x="711" y="800"/>
                      </a:cubicBezTo>
                      <a:cubicBezTo>
                        <a:pt x="751" y="800"/>
                        <a:pt x="790" y="774"/>
                        <a:pt x="786" y="722"/>
                      </a:cubicBezTo>
                      <a:cubicBezTo>
                        <a:pt x="777" y="532"/>
                        <a:pt x="919" y="189"/>
                        <a:pt x="742" y="44"/>
                      </a:cubicBezTo>
                      <a:cubicBezTo>
                        <a:pt x="704" y="14"/>
                        <a:pt x="6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8"/>
                <p:cNvSpPr/>
                <p:nvPr/>
              </p:nvSpPr>
              <p:spPr>
                <a:xfrm>
                  <a:off x="6550258" y="3735830"/>
                  <a:ext cx="131643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191" extrusionOk="0">
                      <a:moveTo>
                        <a:pt x="1529" y="0"/>
                      </a:moveTo>
                      <a:cubicBezTo>
                        <a:pt x="1054" y="4"/>
                        <a:pt x="583" y="15"/>
                        <a:pt x="108" y="29"/>
                      </a:cubicBezTo>
                      <a:cubicBezTo>
                        <a:pt x="2" y="32"/>
                        <a:pt x="1" y="191"/>
                        <a:pt x="104" y="191"/>
                      </a:cubicBezTo>
                      <a:cubicBezTo>
                        <a:pt x="105" y="191"/>
                        <a:pt x="107" y="191"/>
                        <a:pt x="108" y="191"/>
                      </a:cubicBezTo>
                      <a:cubicBezTo>
                        <a:pt x="583" y="178"/>
                        <a:pt x="1054" y="167"/>
                        <a:pt x="1529" y="163"/>
                      </a:cubicBezTo>
                      <a:cubicBezTo>
                        <a:pt x="1636" y="163"/>
                        <a:pt x="1636" y="0"/>
                        <a:pt x="1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8"/>
                <p:cNvSpPr/>
                <p:nvPr/>
              </p:nvSpPr>
              <p:spPr>
                <a:xfrm>
                  <a:off x="6551142" y="3797188"/>
                  <a:ext cx="133171" cy="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249" extrusionOk="0">
                      <a:moveTo>
                        <a:pt x="1541" y="0"/>
                      </a:moveTo>
                      <a:cubicBezTo>
                        <a:pt x="1534" y="0"/>
                        <a:pt x="1526" y="1"/>
                        <a:pt x="1518" y="3"/>
                      </a:cubicBezTo>
                      <a:cubicBezTo>
                        <a:pt x="1250" y="66"/>
                        <a:pt x="975" y="84"/>
                        <a:pt x="699" y="84"/>
                      </a:cubicBezTo>
                      <a:cubicBezTo>
                        <a:pt x="501" y="84"/>
                        <a:pt x="303" y="74"/>
                        <a:pt x="108" y="66"/>
                      </a:cubicBezTo>
                      <a:cubicBezTo>
                        <a:pt x="107" y="66"/>
                        <a:pt x="106" y="66"/>
                        <a:pt x="104" y="66"/>
                      </a:cubicBezTo>
                      <a:cubicBezTo>
                        <a:pt x="1" y="66"/>
                        <a:pt x="5" y="225"/>
                        <a:pt x="108" y="232"/>
                      </a:cubicBezTo>
                      <a:cubicBezTo>
                        <a:pt x="298" y="240"/>
                        <a:pt x="490" y="248"/>
                        <a:pt x="682" y="248"/>
                      </a:cubicBezTo>
                      <a:cubicBezTo>
                        <a:pt x="979" y="248"/>
                        <a:pt x="1275" y="229"/>
                        <a:pt x="1563" y="160"/>
                      </a:cubicBezTo>
                      <a:cubicBezTo>
                        <a:pt x="1656" y="137"/>
                        <a:pt x="1628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8"/>
                <p:cNvSpPr/>
                <p:nvPr/>
              </p:nvSpPr>
              <p:spPr>
                <a:xfrm>
                  <a:off x="6665657" y="3736714"/>
                  <a:ext cx="16888" cy="7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910" extrusionOk="0">
                      <a:moveTo>
                        <a:pt x="108" y="0"/>
                      </a:moveTo>
                      <a:cubicBezTo>
                        <a:pt x="76" y="0"/>
                        <a:pt x="47" y="18"/>
                        <a:pt x="42" y="59"/>
                      </a:cubicBezTo>
                      <a:cubicBezTo>
                        <a:pt x="3" y="319"/>
                        <a:pt x="0" y="572"/>
                        <a:pt x="35" y="832"/>
                      </a:cubicBezTo>
                      <a:cubicBezTo>
                        <a:pt x="42" y="884"/>
                        <a:pt x="86" y="910"/>
                        <a:pt x="127" y="910"/>
                      </a:cubicBezTo>
                      <a:cubicBezTo>
                        <a:pt x="167" y="910"/>
                        <a:pt x="205" y="884"/>
                        <a:pt x="198" y="832"/>
                      </a:cubicBezTo>
                      <a:cubicBezTo>
                        <a:pt x="166" y="589"/>
                        <a:pt x="166" y="346"/>
                        <a:pt x="201" y="101"/>
                      </a:cubicBezTo>
                      <a:cubicBezTo>
                        <a:pt x="210" y="40"/>
                        <a:pt x="156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8"/>
                <p:cNvSpPr/>
                <p:nvPr/>
              </p:nvSpPr>
              <p:spPr>
                <a:xfrm>
                  <a:off x="6551946" y="3738242"/>
                  <a:ext cx="15118" cy="7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927" extrusionOk="0">
                      <a:moveTo>
                        <a:pt x="80" y="1"/>
                      </a:moveTo>
                      <a:cubicBezTo>
                        <a:pt x="39" y="1"/>
                        <a:pt x="0" y="28"/>
                        <a:pt x="4" y="82"/>
                      </a:cubicBezTo>
                      <a:cubicBezTo>
                        <a:pt x="25" y="335"/>
                        <a:pt x="0" y="591"/>
                        <a:pt x="15" y="847"/>
                      </a:cubicBezTo>
                      <a:cubicBezTo>
                        <a:pt x="18" y="899"/>
                        <a:pt x="61" y="926"/>
                        <a:pt x="103" y="926"/>
                      </a:cubicBezTo>
                      <a:cubicBezTo>
                        <a:pt x="143" y="926"/>
                        <a:pt x="183" y="900"/>
                        <a:pt x="181" y="847"/>
                      </a:cubicBezTo>
                      <a:cubicBezTo>
                        <a:pt x="163" y="591"/>
                        <a:pt x="188" y="335"/>
                        <a:pt x="167" y="82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8"/>
                <p:cNvSpPr/>
                <p:nvPr/>
              </p:nvSpPr>
              <p:spPr>
                <a:xfrm>
                  <a:off x="6612099" y="3806918"/>
                  <a:ext cx="17451" cy="56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705" extrusionOk="0">
                      <a:moveTo>
                        <a:pt x="132" y="1"/>
                      </a:moveTo>
                      <a:cubicBezTo>
                        <a:pt x="90" y="1"/>
                        <a:pt x="46" y="28"/>
                        <a:pt x="42" y="80"/>
                      </a:cubicBezTo>
                      <a:cubicBezTo>
                        <a:pt x="29" y="271"/>
                        <a:pt x="1" y="458"/>
                        <a:pt x="46" y="645"/>
                      </a:cubicBezTo>
                      <a:cubicBezTo>
                        <a:pt x="56" y="686"/>
                        <a:pt x="86" y="704"/>
                        <a:pt x="118" y="704"/>
                      </a:cubicBezTo>
                      <a:cubicBezTo>
                        <a:pt x="166" y="704"/>
                        <a:pt x="217" y="664"/>
                        <a:pt x="202" y="603"/>
                      </a:cubicBezTo>
                      <a:cubicBezTo>
                        <a:pt x="164" y="430"/>
                        <a:pt x="191" y="253"/>
                        <a:pt x="205" y="80"/>
                      </a:cubicBezTo>
                      <a:cubicBezTo>
                        <a:pt x="211" y="27"/>
                        <a:pt x="17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6629469" y="4194771"/>
                  <a:ext cx="42380" cy="4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27" extrusionOk="0">
                      <a:moveTo>
                        <a:pt x="263" y="0"/>
                      </a:moveTo>
                      <a:cubicBezTo>
                        <a:pt x="117" y="0"/>
                        <a:pt x="0" y="118"/>
                        <a:pt x="0" y="263"/>
                      </a:cubicBezTo>
                      <a:cubicBezTo>
                        <a:pt x="0" y="409"/>
                        <a:pt x="117" y="527"/>
                        <a:pt x="263" y="527"/>
                      </a:cubicBezTo>
                      <a:cubicBezTo>
                        <a:pt x="408" y="527"/>
                        <a:pt x="527" y="409"/>
                        <a:pt x="527" y="263"/>
                      </a:cubicBezTo>
                      <a:cubicBezTo>
                        <a:pt x="527" y="118"/>
                        <a:pt x="40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6629710" y="3912265"/>
                  <a:ext cx="16003" cy="35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445" extrusionOk="0">
                      <a:moveTo>
                        <a:pt x="98" y="0"/>
                      </a:moveTo>
                      <a:cubicBezTo>
                        <a:pt x="57" y="0"/>
                        <a:pt x="14" y="27"/>
                        <a:pt x="10" y="80"/>
                      </a:cubicBezTo>
                      <a:cubicBezTo>
                        <a:pt x="1" y="180"/>
                        <a:pt x="18" y="270"/>
                        <a:pt x="28" y="367"/>
                      </a:cubicBezTo>
                      <a:cubicBezTo>
                        <a:pt x="35" y="419"/>
                        <a:pt x="79" y="445"/>
                        <a:pt x="120" y="445"/>
                      </a:cubicBezTo>
                      <a:cubicBezTo>
                        <a:pt x="161" y="445"/>
                        <a:pt x="198" y="419"/>
                        <a:pt x="191" y="367"/>
                      </a:cubicBezTo>
                      <a:cubicBezTo>
                        <a:pt x="180" y="270"/>
                        <a:pt x="167" y="180"/>
                        <a:pt x="173" y="80"/>
                      </a:cubicBezTo>
                      <a:cubicBezTo>
                        <a:pt x="177" y="26"/>
                        <a:pt x="139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8"/>
                <p:cNvSpPr/>
                <p:nvPr/>
              </p:nvSpPr>
              <p:spPr>
                <a:xfrm>
                  <a:off x="6666220" y="4409967"/>
                  <a:ext cx="18416" cy="4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618" extrusionOk="0">
                      <a:moveTo>
                        <a:pt x="101" y="1"/>
                      </a:moveTo>
                      <a:cubicBezTo>
                        <a:pt x="60" y="1"/>
                        <a:pt x="18" y="27"/>
                        <a:pt x="14" y="79"/>
                      </a:cubicBezTo>
                      <a:cubicBezTo>
                        <a:pt x="1" y="242"/>
                        <a:pt x="14" y="401"/>
                        <a:pt x="55" y="560"/>
                      </a:cubicBezTo>
                      <a:cubicBezTo>
                        <a:pt x="65" y="600"/>
                        <a:pt x="96" y="618"/>
                        <a:pt x="128" y="618"/>
                      </a:cubicBezTo>
                      <a:cubicBezTo>
                        <a:pt x="177" y="618"/>
                        <a:pt x="228" y="578"/>
                        <a:pt x="212" y="515"/>
                      </a:cubicBezTo>
                      <a:cubicBezTo>
                        <a:pt x="177" y="370"/>
                        <a:pt x="167" y="227"/>
                        <a:pt x="177" y="79"/>
                      </a:cubicBezTo>
                      <a:cubicBezTo>
                        <a:pt x="180" y="27"/>
                        <a:pt x="141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8"/>
                <p:cNvSpPr/>
                <p:nvPr/>
              </p:nvSpPr>
              <p:spPr>
                <a:xfrm>
                  <a:off x="6388377" y="4164936"/>
                  <a:ext cx="55006" cy="1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40" extrusionOk="0">
                      <a:moveTo>
                        <a:pt x="136" y="1"/>
                      </a:moveTo>
                      <a:cubicBezTo>
                        <a:pt x="0" y="1"/>
                        <a:pt x="0" y="139"/>
                        <a:pt x="136" y="139"/>
                      </a:cubicBezTo>
                      <a:lnTo>
                        <a:pt x="548" y="139"/>
                      </a:lnTo>
                      <a:cubicBezTo>
                        <a:pt x="683" y="139"/>
                        <a:pt x="68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8"/>
                <p:cNvSpPr/>
                <p:nvPr/>
              </p:nvSpPr>
              <p:spPr>
                <a:xfrm>
                  <a:off x="6904418" y="4154080"/>
                  <a:ext cx="55006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36" extrusionOk="0">
                      <a:moveTo>
                        <a:pt x="139" y="0"/>
                      </a:moveTo>
                      <a:cubicBezTo>
                        <a:pt x="1" y="0"/>
                        <a:pt x="1" y="136"/>
                        <a:pt x="139" y="136"/>
                      </a:cubicBezTo>
                      <a:lnTo>
                        <a:pt x="548" y="136"/>
                      </a:lnTo>
                      <a:cubicBezTo>
                        <a:pt x="683" y="136"/>
                        <a:pt x="683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8"/>
                <p:cNvSpPr/>
                <p:nvPr/>
              </p:nvSpPr>
              <p:spPr>
                <a:xfrm>
                  <a:off x="6437914" y="3992280"/>
                  <a:ext cx="39083" cy="3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390" extrusionOk="0">
                      <a:moveTo>
                        <a:pt x="121" y="1"/>
                      </a:moveTo>
                      <a:cubicBezTo>
                        <a:pt x="57" y="1"/>
                        <a:pt x="1" y="85"/>
                        <a:pt x="60" y="141"/>
                      </a:cubicBezTo>
                      <a:cubicBezTo>
                        <a:pt x="147" y="224"/>
                        <a:pt x="237" y="301"/>
                        <a:pt x="334" y="374"/>
                      </a:cubicBezTo>
                      <a:cubicBezTo>
                        <a:pt x="349" y="385"/>
                        <a:pt x="364" y="389"/>
                        <a:pt x="378" y="389"/>
                      </a:cubicBezTo>
                      <a:cubicBezTo>
                        <a:pt x="443" y="389"/>
                        <a:pt x="486" y="283"/>
                        <a:pt x="417" y="232"/>
                      </a:cubicBezTo>
                      <a:cubicBezTo>
                        <a:pt x="331" y="169"/>
                        <a:pt x="251" y="99"/>
                        <a:pt x="174" y="24"/>
                      </a:cubicBezTo>
                      <a:cubicBezTo>
                        <a:pt x="158" y="8"/>
                        <a:pt x="139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8"/>
                <p:cNvSpPr/>
                <p:nvPr/>
              </p:nvSpPr>
              <p:spPr>
                <a:xfrm>
                  <a:off x="6836545" y="4327459"/>
                  <a:ext cx="56855" cy="6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771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4" y="124"/>
                      </a:cubicBezTo>
                      <a:cubicBezTo>
                        <a:pt x="149" y="350"/>
                        <a:pt x="331" y="588"/>
                        <a:pt x="526" y="751"/>
                      </a:cubicBezTo>
                      <a:cubicBezTo>
                        <a:pt x="544" y="765"/>
                        <a:pt x="562" y="771"/>
                        <a:pt x="581" y="771"/>
                      </a:cubicBezTo>
                      <a:cubicBezTo>
                        <a:pt x="649" y="771"/>
                        <a:pt x="706" y="688"/>
                        <a:pt x="643" y="634"/>
                      </a:cubicBezTo>
                      <a:cubicBezTo>
                        <a:pt x="456" y="478"/>
                        <a:pt x="287" y="260"/>
                        <a:pt x="176" y="41"/>
                      </a:cubicBezTo>
                      <a:cubicBezTo>
                        <a:pt x="161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8"/>
                <p:cNvSpPr/>
                <p:nvPr/>
              </p:nvSpPr>
              <p:spPr>
                <a:xfrm>
                  <a:off x="6439924" y="4322876"/>
                  <a:ext cx="60554" cy="39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490" extrusionOk="0">
                      <a:moveTo>
                        <a:pt x="639" y="1"/>
                      </a:moveTo>
                      <a:cubicBezTo>
                        <a:pt x="625" y="1"/>
                        <a:pt x="611" y="5"/>
                        <a:pt x="597" y="15"/>
                      </a:cubicBezTo>
                      <a:cubicBezTo>
                        <a:pt x="430" y="130"/>
                        <a:pt x="258" y="240"/>
                        <a:pt x="80" y="338"/>
                      </a:cubicBezTo>
                      <a:cubicBezTo>
                        <a:pt x="1" y="379"/>
                        <a:pt x="50" y="489"/>
                        <a:pt x="125" y="489"/>
                      </a:cubicBezTo>
                      <a:cubicBezTo>
                        <a:pt x="137" y="489"/>
                        <a:pt x="150" y="486"/>
                        <a:pt x="164" y="479"/>
                      </a:cubicBezTo>
                      <a:cubicBezTo>
                        <a:pt x="341" y="382"/>
                        <a:pt x="510" y="271"/>
                        <a:pt x="680" y="157"/>
                      </a:cubicBezTo>
                      <a:cubicBezTo>
                        <a:pt x="752" y="108"/>
                        <a:pt x="706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8"/>
                <p:cNvSpPr/>
                <p:nvPr/>
              </p:nvSpPr>
              <p:spPr>
                <a:xfrm>
                  <a:off x="6798829" y="3981826"/>
                  <a:ext cx="41093" cy="30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82" extrusionOk="0">
                      <a:moveTo>
                        <a:pt x="392" y="1"/>
                      </a:moveTo>
                      <a:cubicBezTo>
                        <a:pt x="373" y="1"/>
                        <a:pt x="354" y="8"/>
                        <a:pt x="336" y="26"/>
                      </a:cubicBezTo>
                      <a:cubicBezTo>
                        <a:pt x="257" y="101"/>
                        <a:pt x="170" y="171"/>
                        <a:pt x="77" y="226"/>
                      </a:cubicBezTo>
                      <a:cubicBezTo>
                        <a:pt x="1" y="273"/>
                        <a:pt x="45" y="381"/>
                        <a:pt x="115" y="381"/>
                      </a:cubicBezTo>
                      <a:cubicBezTo>
                        <a:pt x="128" y="381"/>
                        <a:pt x="142" y="377"/>
                        <a:pt x="156" y="368"/>
                      </a:cubicBezTo>
                      <a:cubicBezTo>
                        <a:pt x="264" y="303"/>
                        <a:pt x="364" y="226"/>
                        <a:pt x="455" y="140"/>
                      </a:cubicBezTo>
                      <a:cubicBezTo>
                        <a:pt x="510" y="84"/>
                        <a:pt x="455" y="1"/>
                        <a:pt x="3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8"/>
                <p:cNvSpPr/>
                <p:nvPr/>
              </p:nvSpPr>
              <p:spPr>
                <a:xfrm>
                  <a:off x="6295333" y="3799279"/>
                  <a:ext cx="44551" cy="13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1633" extrusionOk="0">
                      <a:moveTo>
                        <a:pt x="316" y="0"/>
                      </a:moveTo>
                      <a:cubicBezTo>
                        <a:pt x="291" y="0"/>
                        <a:pt x="268" y="13"/>
                        <a:pt x="254" y="43"/>
                      </a:cubicBezTo>
                      <a:cubicBezTo>
                        <a:pt x="1" y="549"/>
                        <a:pt x="39" y="1132"/>
                        <a:pt x="367" y="1596"/>
                      </a:cubicBezTo>
                      <a:cubicBezTo>
                        <a:pt x="386" y="1621"/>
                        <a:pt x="412" y="1632"/>
                        <a:pt x="437" y="1632"/>
                      </a:cubicBezTo>
                      <a:cubicBezTo>
                        <a:pt x="496" y="1632"/>
                        <a:pt x="553" y="1573"/>
                        <a:pt x="510" y="1512"/>
                      </a:cubicBezTo>
                      <a:cubicBezTo>
                        <a:pt x="215" y="1100"/>
                        <a:pt x="167" y="580"/>
                        <a:pt x="396" y="126"/>
                      </a:cubicBezTo>
                      <a:cubicBezTo>
                        <a:pt x="427" y="60"/>
                        <a:pt x="369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8"/>
                <p:cNvSpPr/>
                <p:nvPr/>
              </p:nvSpPr>
              <p:spPr>
                <a:xfrm>
                  <a:off x="6917687" y="3808688"/>
                  <a:ext cx="30800" cy="8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1083" extrusionOk="0">
                      <a:moveTo>
                        <a:pt x="195" y="0"/>
                      </a:moveTo>
                      <a:cubicBezTo>
                        <a:pt x="145" y="0"/>
                        <a:pt x="96" y="40"/>
                        <a:pt x="117" y="100"/>
                      </a:cubicBezTo>
                      <a:cubicBezTo>
                        <a:pt x="213" y="394"/>
                        <a:pt x="186" y="692"/>
                        <a:pt x="37" y="959"/>
                      </a:cubicBezTo>
                      <a:cubicBezTo>
                        <a:pt x="1" y="1023"/>
                        <a:pt x="57" y="1083"/>
                        <a:pt x="113" y="1083"/>
                      </a:cubicBezTo>
                      <a:cubicBezTo>
                        <a:pt x="138" y="1083"/>
                        <a:pt x="163" y="1071"/>
                        <a:pt x="179" y="1042"/>
                      </a:cubicBezTo>
                      <a:cubicBezTo>
                        <a:pt x="349" y="737"/>
                        <a:pt x="383" y="391"/>
                        <a:pt x="275" y="58"/>
                      </a:cubicBezTo>
                      <a:cubicBezTo>
                        <a:pt x="262" y="18"/>
                        <a:pt x="228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8"/>
                <p:cNvSpPr/>
                <p:nvPr/>
              </p:nvSpPr>
              <p:spPr>
                <a:xfrm>
                  <a:off x="6553072" y="3769846"/>
                  <a:ext cx="66103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36" extrusionOk="0">
                      <a:moveTo>
                        <a:pt x="135" y="1"/>
                      </a:moveTo>
                      <a:cubicBezTo>
                        <a:pt x="1" y="1"/>
                        <a:pt x="1" y="135"/>
                        <a:pt x="135" y="135"/>
                      </a:cubicBezTo>
                      <a:lnTo>
                        <a:pt x="683" y="135"/>
                      </a:lnTo>
                      <a:cubicBezTo>
                        <a:pt x="821" y="135"/>
                        <a:pt x="82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8"/>
                <p:cNvSpPr/>
                <p:nvPr/>
              </p:nvSpPr>
              <p:spPr>
                <a:xfrm>
                  <a:off x="6619095" y="3576684"/>
                  <a:ext cx="10937" cy="94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173" extrusionOk="0">
                      <a:moveTo>
                        <a:pt x="68" y="1"/>
                      </a:moveTo>
                      <a:cubicBezTo>
                        <a:pt x="34" y="1"/>
                        <a:pt x="0" y="27"/>
                        <a:pt x="0" y="81"/>
                      </a:cubicBezTo>
                      <a:lnTo>
                        <a:pt x="0" y="1172"/>
                      </a:lnTo>
                      <a:lnTo>
                        <a:pt x="136" y="1172"/>
                      </a:lnTo>
                      <a:lnTo>
                        <a:pt x="136" y="81"/>
                      </a:lnTo>
                      <a:cubicBezTo>
                        <a:pt x="136" y="27"/>
                        <a:pt x="102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8"/>
                <p:cNvSpPr/>
                <p:nvPr/>
              </p:nvSpPr>
              <p:spPr>
                <a:xfrm>
                  <a:off x="6371006" y="3570572"/>
                  <a:ext cx="5589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969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7" y="122"/>
                      </a:cubicBezTo>
                      <a:cubicBezTo>
                        <a:pt x="186" y="396"/>
                        <a:pt x="345" y="666"/>
                        <a:pt x="512" y="930"/>
                      </a:cubicBezTo>
                      <a:cubicBezTo>
                        <a:pt x="529" y="957"/>
                        <a:pt x="555" y="968"/>
                        <a:pt x="580" y="968"/>
                      </a:cubicBezTo>
                      <a:cubicBezTo>
                        <a:pt x="638" y="968"/>
                        <a:pt x="694" y="909"/>
                        <a:pt x="653" y="846"/>
                      </a:cubicBezTo>
                      <a:cubicBezTo>
                        <a:pt x="487" y="583"/>
                        <a:pt x="328" y="317"/>
                        <a:pt x="175" y="39"/>
                      </a:cubicBezTo>
                      <a:cubicBezTo>
                        <a:pt x="160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8"/>
                <p:cNvSpPr/>
                <p:nvPr/>
              </p:nvSpPr>
              <p:spPr>
                <a:xfrm>
                  <a:off x="6809123" y="3562450"/>
                  <a:ext cx="46964" cy="60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748" extrusionOk="0">
                      <a:moveTo>
                        <a:pt x="469" y="1"/>
                      </a:moveTo>
                      <a:cubicBezTo>
                        <a:pt x="444" y="1"/>
                        <a:pt x="419" y="12"/>
                        <a:pt x="402" y="39"/>
                      </a:cubicBezTo>
                      <a:cubicBezTo>
                        <a:pt x="282" y="234"/>
                        <a:pt x="160" y="431"/>
                        <a:pt x="39" y="626"/>
                      </a:cubicBezTo>
                      <a:cubicBezTo>
                        <a:pt x="0" y="688"/>
                        <a:pt x="57" y="747"/>
                        <a:pt x="114" y="747"/>
                      </a:cubicBezTo>
                      <a:cubicBezTo>
                        <a:pt x="139" y="747"/>
                        <a:pt x="164" y="736"/>
                        <a:pt x="181" y="709"/>
                      </a:cubicBezTo>
                      <a:cubicBezTo>
                        <a:pt x="302" y="514"/>
                        <a:pt x="423" y="317"/>
                        <a:pt x="544" y="123"/>
                      </a:cubicBezTo>
                      <a:cubicBezTo>
                        <a:pt x="583" y="60"/>
                        <a:pt x="526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8"/>
                <p:cNvSpPr/>
                <p:nvPr/>
              </p:nvSpPr>
              <p:spPr>
                <a:xfrm>
                  <a:off x="7014992" y="3836592"/>
                  <a:ext cx="72376" cy="3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395" extrusionOk="0">
                      <a:moveTo>
                        <a:pt x="794" y="1"/>
                      </a:moveTo>
                      <a:cubicBezTo>
                        <a:pt x="786" y="1"/>
                        <a:pt x="777" y="2"/>
                        <a:pt x="767" y="6"/>
                      </a:cubicBezTo>
                      <a:cubicBezTo>
                        <a:pt x="541" y="81"/>
                        <a:pt x="316" y="154"/>
                        <a:pt x="92" y="231"/>
                      </a:cubicBezTo>
                      <a:cubicBezTo>
                        <a:pt x="1" y="262"/>
                        <a:pt x="28" y="395"/>
                        <a:pt x="109" y="395"/>
                      </a:cubicBezTo>
                      <a:cubicBezTo>
                        <a:pt x="117" y="395"/>
                        <a:pt x="127" y="393"/>
                        <a:pt x="136" y="390"/>
                      </a:cubicBezTo>
                      <a:cubicBezTo>
                        <a:pt x="362" y="314"/>
                        <a:pt x="586" y="238"/>
                        <a:pt x="812" y="164"/>
                      </a:cubicBezTo>
                      <a:cubicBezTo>
                        <a:pt x="900" y="134"/>
                        <a:pt x="874" y="1"/>
                        <a:pt x="7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3" name="Google Shape;283;p28"/>
            <p:cNvGrpSpPr/>
            <p:nvPr/>
          </p:nvGrpSpPr>
          <p:grpSpPr>
            <a:xfrm rot="-405096">
              <a:off x="1495315" y="856978"/>
              <a:ext cx="431383" cy="216310"/>
              <a:chOff x="2724150" y="1796250"/>
              <a:chExt cx="1630723" cy="817701"/>
            </a:xfrm>
          </p:grpSpPr>
          <p:sp>
            <p:nvSpPr>
              <p:cNvPr id="284" name="Google Shape;284;p28"/>
              <p:cNvSpPr/>
              <p:nvPr/>
            </p:nvSpPr>
            <p:spPr>
              <a:xfrm>
                <a:off x="2724150" y="2101477"/>
                <a:ext cx="200916" cy="50669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41" extrusionOk="0">
                    <a:moveTo>
                      <a:pt x="50" y="1"/>
                    </a:moveTo>
                    <a:cubicBezTo>
                      <a:pt x="26" y="1"/>
                      <a:pt x="1" y="21"/>
                      <a:pt x="9" y="52"/>
                    </a:cubicBezTo>
                    <a:cubicBezTo>
                      <a:pt x="151" y="672"/>
                      <a:pt x="373" y="1244"/>
                      <a:pt x="644" y="1819"/>
                    </a:cubicBezTo>
                    <a:cubicBezTo>
                      <a:pt x="650" y="1834"/>
                      <a:pt x="662" y="1841"/>
                      <a:pt x="674" y="1841"/>
                    </a:cubicBezTo>
                    <a:cubicBezTo>
                      <a:pt x="700" y="1841"/>
                      <a:pt x="729" y="1811"/>
                      <a:pt x="713" y="1778"/>
                    </a:cubicBezTo>
                    <a:cubicBezTo>
                      <a:pt x="446" y="1205"/>
                      <a:pt x="228" y="644"/>
                      <a:pt x="89" y="31"/>
                    </a:cubicBezTo>
                    <a:cubicBezTo>
                      <a:pt x="83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2899745" y="1796800"/>
                <a:ext cx="188531" cy="8171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969" extrusionOk="0">
                    <a:moveTo>
                      <a:pt x="632" y="1"/>
                    </a:moveTo>
                    <a:cubicBezTo>
                      <a:pt x="617" y="1"/>
                      <a:pt x="602" y="9"/>
                      <a:pt x="598" y="30"/>
                    </a:cubicBezTo>
                    <a:cubicBezTo>
                      <a:pt x="459" y="1003"/>
                      <a:pt x="262" y="1967"/>
                      <a:pt x="9" y="2915"/>
                    </a:cubicBezTo>
                    <a:cubicBezTo>
                      <a:pt x="0" y="2947"/>
                      <a:pt x="27" y="2969"/>
                      <a:pt x="52" y="2969"/>
                    </a:cubicBezTo>
                    <a:cubicBezTo>
                      <a:pt x="68" y="2969"/>
                      <a:pt x="83" y="2960"/>
                      <a:pt x="89" y="2940"/>
                    </a:cubicBezTo>
                    <a:cubicBezTo>
                      <a:pt x="345" y="1987"/>
                      <a:pt x="539" y="1028"/>
                      <a:pt x="681" y="54"/>
                    </a:cubicBezTo>
                    <a:cubicBezTo>
                      <a:pt x="685" y="22"/>
                      <a:pt x="657" y="1"/>
                      <a:pt x="6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3061304" y="1796250"/>
                <a:ext cx="1293569" cy="46238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168" extrusionOk="0">
                    <a:moveTo>
                      <a:pt x="49" y="0"/>
                    </a:moveTo>
                    <a:cubicBezTo>
                      <a:pt x="1" y="0"/>
                      <a:pt x="2" y="80"/>
                      <a:pt x="52" y="83"/>
                    </a:cubicBezTo>
                    <a:cubicBezTo>
                      <a:pt x="796" y="141"/>
                      <a:pt x="1544" y="168"/>
                      <a:pt x="2293" y="168"/>
                    </a:cubicBezTo>
                    <a:cubicBezTo>
                      <a:pt x="3078" y="168"/>
                      <a:pt x="3863" y="138"/>
                      <a:pt x="4643" y="83"/>
                    </a:cubicBezTo>
                    <a:cubicBezTo>
                      <a:pt x="4698" y="80"/>
                      <a:pt x="4699" y="0"/>
                      <a:pt x="4647" y="0"/>
                    </a:cubicBezTo>
                    <a:cubicBezTo>
                      <a:pt x="4646" y="0"/>
                      <a:pt x="4644" y="0"/>
                      <a:pt x="4643" y="0"/>
                    </a:cubicBezTo>
                    <a:cubicBezTo>
                      <a:pt x="3863" y="55"/>
                      <a:pt x="3078" y="85"/>
                      <a:pt x="2293" y="85"/>
                    </a:cubicBezTo>
                    <a:cubicBezTo>
                      <a:pt x="1544" y="85"/>
                      <a:pt x="796" y="58"/>
                      <a:pt x="52" y="0"/>
                    </a:cubicBezTo>
                    <a:cubicBezTo>
                      <a:pt x="51" y="0"/>
                      <a:pt x="50" y="0"/>
                      <a:pt x="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3348367" y="2069000"/>
                <a:ext cx="53669" cy="48797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773" extrusionOk="0">
                    <a:moveTo>
                      <a:pt x="70" y="1"/>
                    </a:moveTo>
                    <a:cubicBezTo>
                      <a:pt x="12" y="1"/>
                      <a:pt x="4" y="138"/>
                      <a:pt x="4" y="839"/>
                    </a:cubicBezTo>
                    <a:cubicBezTo>
                      <a:pt x="1" y="1448"/>
                      <a:pt x="11" y="1691"/>
                      <a:pt x="42" y="1747"/>
                    </a:cubicBezTo>
                    <a:cubicBezTo>
                      <a:pt x="52" y="1764"/>
                      <a:pt x="65" y="1773"/>
                      <a:pt x="82" y="1773"/>
                    </a:cubicBezTo>
                    <a:cubicBezTo>
                      <a:pt x="96" y="1773"/>
                      <a:pt x="112" y="1767"/>
                      <a:pt x="132" y="1757"/>
                    </a:cubicBezTo>
                    <a:cubicBezTo>
                      <a:pt x="188" y="1736"/>
                      <a:pt x="194" y="1691"/>
                      <a:pt x="184" y="1483"/>
                    </a:cubicBezTo>
                    <a:cubicBezTo>
                      <a:pt x="164" y="1002"/>
                      <a:pt x="156" y="714"/>
                      <a:pt x="156" y="416"/>
                    </a:cubicBezTo>
                    <a:cubicBezTo>
                      <a:pt x="156" y="73"/>
                      <a:pt x="146" y="21"/>
                      <a:pt x="87" y="4"/>
                    </a:cubicBezTo>
                    <a:cubicBezTo>
                      <a:pt x="81" y="2"/>
                      <a:pt x="75" y="1"/>
                      <a:pt x="7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3492311" y="2058542"/>
                <a:ext cx="243301" cy="502290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825" extrusionOk="0">
                    <a:moveTo>
                      <a:pt x="519" y="1"/>
                    </a:moveTo>
                    <a:cubicBezTo>
                      <a:pt x="506" y="1"/>
                      <a:pt x="491" y="2"/>
                      <a:pt x="472" y="4"/>
                    </a:cubicBezTo>
                    <a:cubicBezTo>
                      <a:pt x="295" y="21"/>
                      <a:pt x="208" y="125"/>
                      <a:pt x="198" y="336"/>
                    </a:cubicBezTo>
                    <a:cubicBezTo>
                      <a:pt x="187" y="483"/>
                      <a:pt x="213" y="565"/>
                      <a:pt x="266" y="565"/>
                    </a:cubicBezTo>
                    <a:cubicBezTo>
                      <a:pt x="277" y="565"/>
                      <a:pt x="289" y="562"/>
                      <a:pt x="302" y="555"/>
                    </a:cubicBezTo>
                    <a:cubicBezTo>
                      <a:pt x="322" y="544"/>
                      <a:pt x="333" y="530"/>
                      <a:pt x="333" y="513"/>
                    </a:cubicBezTo>
                    <a:cubicBezTo>
                      <a:pt x="330" y="499"/>
                      <a:pt x="327" y="447"/>
                      <a:pt x="327" y="395"/>
                    </a:cubicBezTo>
                    <a:cubicBezTo>
                      <a:pt x="322" y="322"/>
                      <a:pt x="330" y="295"/>
                      <a:pt x="354" y="243"/>
                    </a:cubicBezTo>
                    <a:cubicBezTo>
                      <a:pt x="378" y="191"/>
                      <a:pt x="396" y="176"/>
                      <a:pt x="437" y="163"/>
                    </a:cubicBezTo>
                    <a:cubicBezTo>
                      <a:pt x="458" y="156"/>
                      <a:pt x="479" y="152"/>
                      <a:pt x="498" y="152"/>
                    </a:cubicBezTo>
                    <a:cubicBezTo>
                      <a:pt x="582" y="152"/>
                      <a:pt x="654" y="213"/>
                      <a:pt x="676" y="309"/>
                    </a:cubicBezTo>
                    <a:cubicBezTo>
                      <a:pt x="711" y="468"/>
                      <a:pt x="683" y="576"/>
                      <a:pt x="527" y="877"/>
                    </a:cubicBezTo>
                    <a:cubicBezTo>
                      <a:pt x="402" y="1133"/>
                      <a:pt x="288" y="1327"/>
                      <a:pt x="139" y="1556"/>
                    </a:cubicBezTo>
                    <a:cubicBezTo>
                      <a:pt x="28" y="1729"/>
                      <a:pt x="1" y="1788"/>
                      <a:pt x="28" y="1815"/>
                    </a:cubicBezTo>
                    <a:cubicBezTo>
                      <a:pt x="33" y="1821"/>
                      <a:pt x="52" y="1824"/>
                      <a:pt x="76" y="1824"/>
                    </a:cubicBezTo>
                    <a:cubicBezTo>
                      <a:pt x="110" y="1824"/>
                      <a:pt x="153" y="1819"/>
                      <a:pt x="181" y="1809"/>
                    </a:cubicBezTo>
                    <a:cubicBezTo>
                      <a:pt x="243" y="1792"/>
                      <a:pt x="356" y="1782"/>
                      <a:pt x="473" y="1782"/>
                    </a:cubicBezTo>
                    <a:cubicBezTo>
                      <a:pt x="524" y="1782"/>
                      <a:pt x="576" y="1784"/>
                      <a:pt x="624" y="1788"/>
                    </a:cubicBezTo>
                    <a:cubicBezTo>
                      <a:pt x="679" y="1793"/>
                      <a:pt x="721" y="1795"/>
                      <a:pt x="754" y="1795"/>
                    </a:cubicBezTo>
                    <a:cubicBezTo>
                      <a:pt x="825" y="1795"/>
                      <a:pt x="852" y="1784"/>
                      <a:pt x="863" y="1761"/>
                    </a:cubicBezTo>
                    <a:cubicBezTo>
                      <a:pt x="884" y="1726"/>
                      <a:pt x="842" y="1684"/>
                      <a:pt x="766" y="1657"/>
                    </a:cubicBezTo>
                    <a:cubicBezTo>
                      <a:pt x="716" y="1639"/>
                      <a:pt x="597" y="1629"/>
                      <a:pt x="488" y="1629"/>
                    </a:cubicBezTo>
                    <a:cubicBezTo>
                      <a:pt x="439" y="1629"/>
                      <a:pt x="392" y="1631"/>
                      <a:pt x="354" y="1636"/>
                    </a:cubicBezTo>
                    <a:cubicBezTo>
                      <a:pt x="306" y="1643"/>
                      <a:pt x="260" y="1646"/>
                      <a:pt x="257" y="1646"/>
                    </a:cubicBezTo>
                    <a:cubicBezTo>
                      <a:pt x="257" y="1643"/>
                      <a:pt x="281" y="1604"/>
                      <a:pt x="399" y="1421"/>
                    </a:cubicBezTo>
                    <a:cubicBezTo>
                      <a:pt x="482" y="1292"/>
                      <a:pt x="725" y="811"/>
                      <a:pt x="784" y="662"/>
                    </a:cubicBezTo>
                    <a:cubicBezTo>
                      <a:pt x="829" y="558"/>
                      <a:pt x="832" y="544"/>
                      <a:pt x="832" y="416"/>
                    </a:cubicBezTo>
                    <a:cubicBezTo>
                      <a:pt x="832" y="339"/>
                      <a:pt x="821" y="256"/>
                      <a:pt x="815" y="226"/>
                    </a:cubicBezTo>
                    <a:cubicBezTo>
                      <a:pt x="794" y="152"/>
                      <a:pt x="725" y="83"/>
                      <a:pt x="631" y="35"/>
                    </a:cubicBezTo>
                    <a:cubicBezTo>
                      <a:pt x="580" y="9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3806896" y="2060193"/>
                <a:ext cx="287338" cy="510822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856" extrusionOk="0">
                    <a:moveTo>
                      <a:pt x="673" y="0"/>
                    </a:moveTo>
                    <a:cubicBezTo>
                      <a:pt x="607" y="0"/>
                      <a:pt x="522" y="4"/>
                      <a:pt x="420" y="12"/>
                    </a:cubicBezTo>
                    <a:cubicBezTo>
                      <a:pt x="230" y="22"/>
                      <a:pt x="191" y="36"/>
                      <a:pt x="191" y="87"/>
                    </a:cubicBezTo>
                    <a:cubicBezTo>
                      <a:pt x="191" y="116"/>
                      <a:pt x="202" y="126"/>
                      <a:pt x="244" y="143"/>
                    </a:cubicBezTo>
                    <a:cubicBezTo>
                      <a:pt x="281" y="160"/>
                      <a:pt x="324" y="168"/>
                      <a:pt x="392" y="168"/>
                    </a:cubicBezTo>
                    <a:cubicBezTo>
                      <a:pt x="437" y="168"/>
                      <a:pt x="493" y="164"/>
                      <a:pt x="566" y="157"/>
                    </a:cubicBezTo>
                    <a:cubicBezTo>
                      <a:pt x="618" y="149"/>
                      <a:pt x="670" y="145"/>
                      <a:pt x="699" y="145"/>
                    </a:cubicBezTo>
                    <a:cubicBezTo>
                      <a:pt x="708" y="145"/>
                      <a:pt x="715" y="146"/>
                      <a:pt x="718" y="146"/>
                    </a:cubicBezTo>
                    <a:cubicBezTo>
                      <a:pt x="764" y="157"/>
                      <a:pt x="756" y="202"/>
                      <a:pt x="708" y="274"/>
                    </a:cubicBezTo>
                    <a:cubicBezTo>
                      <a:pt x="684" y="306"/>
                      <a:pt x="639" y="372"/>
                      <a:pt x="607" y="424"/>
                    </a:cubicBezTo>
                    <a:cubicBezTo>
                      <a:pt x="572" y="469"/>
                      <a:pt x="503" y="565"/>
                      <a:pt x="448" y="639"/>
                    </a:cubicBezTo>
                    <a:cubicBezTo>
                      <a:pt x="351" y="767"/>
                      <a:pt x="334" y="815"/>
                      <a:pt x="375" y="836"/>
                    </a:cubicBezTo>
                    <a:cubicBezTo>
                      <a:pt x="385" y="843"/>
                      <a:pt x="455" y="850"/>
                      <a:pt x="527" y="853"/>
                    </a:cubicBezTo>
                    <a:cubicBezTo>
                      <a:pt x="680" y="861"/>
                      <a:pt x="743" y="881"/>
                      <a:pt x="794" y="933"/>
                    </a:cubicBezTo>
                    <a:cubicBezTo>
                      <a:pt x="853" y="995"/>
                      <a:pt x="877" y="1082"/>
                      <a:pt x="877" y="1235"/>
                    </a:cubicBezTo>
                    <a:cubicBezTo>
                      <a:pt x="877" y="1394"/>
                      <a:pt x="857" y="1449"/>
                      <a:pt x="756" y="1557"/>
                    </a:cubicBezTo>
                    <a:cubicBezTo>
                      <a:pt x="676" y="1643"/>
                      <a:pt x="580" y="1696"/>
                      <a:pt x="486" y="1702"/>
                    </a:cubicBezTo>
                    <a:cubicBezTo>
                      <a:pt x="469" y="1704"/>
                      <a:pt x="456" y="1705"/>
                      <a:pt x="444" y="1705"/>
                    </a:cubicBezTo>
                    <a:cubicBezTo>
                      <a:pt x="412" y="1705"/>
                      <a:pt x="390" y="1698"/>
                      <a:pt x="348" y="1678"/>
                    </a:cubicBezTo>
                    <a:cubicBezTo>
                      <a:pt x="260" y="1633"/>
                      <a:pt x="212" y="1574"/>
                      <a:pt x="177" y="1470"/>
                    </a:cubicBezTo>
                    <a:cubicBezTo>
                      <a:pt x="150" y="1390"/>
                      <a:pt x="108" y="1331"/>
                      <a:pt x="77" y="1331"/>
                    </a:cubicBezTo>
                    <a:cubicBezTo>
                      <a:pt x="67" y="1331"/>
                      <a:pt x="49" y="1342"/>
                      <a:pt x="36" y="1352"/>
                    </a:cubicBezTo>
                    <a:cubicBezTo>
                      <a:pt x="1" y="1376"/>
                      <a:pt x="4" y="1484"/>
                      <a:pt x="43" y="1560"/>
                    </a:cubicBezTo>
                    <a:cubicBezTo>
                      <a:pt x="102" y="1681"/>
                      <a:pt x="257" y="1813"/>
                      <a:pt x="385" y="1844"/>
                    </a:cubicBezTo>
                    <a:cubicBezTo>
                      <a:pt x="418" y="1852"/>
                      <a:pt x="451" y="1856"/>
                      <a:pt x="484" y="1856"/>
                    </a:cubicBezTo>
                    <a:cubicBezTo>
                      <a:pt x="679" y="1856"/>
                      <a:pt x="874" y="1729"/>
                      <a:pt x="975" y="1522"/>
                    </a:cubicBezTo>
                    <a:cubicBezTo>
                      <a:pt x="1026" y="1422"/>
                      <a:pt x="1026" y="1415"/>
                      <a:pt x="1034" y="1276"/>
                    </a:cubicBezTo>
                    <a:cubicBezTo>
                      <a:pt x="1044" y="933"/>
                      <a:pt x="933" y="749"/>
                      <a:pt x="676" y="690"/>
                    </a:cubicBezTo>
                    <a:cubicBezTo>
                      <a:pt x="642" y="684"/>
                      <a:pt x="614" y="669"/>
                      <a:pt x="614" y="666"/>
                    </a:cubicBezTo>
                    <a:cubicBezTo>
                      <a:pt x="614" y="663"/>
                      <a:pt x="670" y="586"/>
                      <a:pt x="735" y="496"/>
                    </a:cubicBezTo>
                    <a:cubicBezTo>
                      <a:pt x="805" y="410"/>
                      <a:pt x="871" y="313"/>
                      <a:pt x="881" y="285"/>
                    </a:cubicBezTo>
                    <a:cubicBezTo>
                      <a:pt x="922" y="185"/>
                      <a:pt x="898" y="53"/>
                      <a:pt x="833" y="18"/>
                    </a:cubicBezTo>
                    <a:cubicBezTo>
                      <a:pt x="813" y="7"/>
                      <a:pt x="759" y="0"/>
                      <a:pt x="6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28"/>
            <p:cNvGrpSpPr/>
            <p:nvPr/>
          </p:nvGrpSpPr>
          <p:grpSpPr>
            <a:xfrm>
              <a:off x="8125463" y="4298775"/>
              <a:ext cx="261775" cy="114725"/>
              <a:chOff x="8125463" y="4298775"/>
              <a:chExt cx="261775" cy="114725"/>
            </a:xfrm>
          </p:grpSpPr>
          <p:sp>
            <p:nvSpPr>
              <p:cNvPr id="291" name="Google Shape;291;p28"/>
              <p:cNvSpPr/>
              <p:nvPr/>
            </p:nvSpPr>
            <p:spPr>
              <a:xfrm>
                <a:off x="8221688" y="4322700"/>
                <a:ext cx="6665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216" extrusionOk="0">
                    <a:moveTo>
                      <a:pt x="2526" y="2703"/>
                    </a:moveTo>
                    <a:cubicBezTo>
                      <a:pt x="2492" y="2668"/>
                      <a:pt x="2443" y="2640"/>
                      <a:pt x="2412" y="2606"/>
                    </a:cubicBezTo>
                    <a:cubicBezTo>
                      <a:pt x="2128" y="2298"/>
                      <a:pt x="1889" y="1961"/>
                      <a:pt x="1632" y="1601"/>
                    </a:cubicBezTo>
                    <a:cubicBezTo>
                      <a:pt x="1858" y="1238"/>
                      <a:pt x="2080" y="888"/>
                      <a:pt x="2298" y="534"/>
                    </a:cubicBezTo>
                    <a:cubicBezTo>
                      <a:pt x="2360" y="437"/>
                      <a:pt x="2436" y="344"/>
                      <a:pt x="2478" y="236"/>
                    </a:cubicBezTo>
                    <a:cubicBezTo>
                      <a:pt x="2499" y="191"/>
                      <a:pt x="2475" y="87"/>
                      <a:pt x="2436" y="63"/>
                    </a:cubicBezTo>
                    <a:cubicBezTo>
                      <a:pt x="2374" y="24"/>
                      <a:pt x="2284" y="21"/>
                      <a:pt x="2204" y="28"/>
                    </a:cubicBezTo>
                    <a:cubicBezTo>
                      <a:pt x="2163" y="32"/>
                      <a:pt x="2114" y="73"/>
                      <a:pt x="2083" y="111"/>
                    </a:cubicBezTo>
                    <a:cubicBezTo>
                      <a:pt x="1872" y="350"/>
                      <a:pt x="1664" y="589"/>
                      <a:pt x="1456" y="832"/>
                    </a:cubicBezTo>
                    <a:cubicBezTo>
                      <a:pt x="1383" y="918"/>
                      <a:pt x="1314" y="1009"/>
                      <a:pt x="1213" y="1130"/>
                    </a:cubicBezTo>
                    <a:cubicBezTo>
                      <a:pt x="1047" y="918"/>
                      <a:pt x="901" y="739"/>
                      <a:pt x="759" y="558"/>
                    </a:cubicBezTo>
                    <a:cubicBezTo>
                      <a:pt x="645" y="413"/>
                      <a:pt x="541" y="261"/>
                      <a:pt x="427" y="118"/>
                    </a:cubicBezTo>
                    <a:cubicBezTo>
                      <a:pt x="358" y="32"/>
                      <a:pt x="257" y="0"/>
                      <a:pt x="150" y="45"/>
                    </a:cubicBezTo>
                    <a:cubicBezTo>
                      <a:pt x="42" y="90"/>
                      <a:pt x="1" y="191"/>
                      <a:pt x="28" y="291"/>
                    </a:cubicBezTo>
                    <a:cubicBezTo>
                      <a:pt x="70" y="434"/>
                      <a:pt x="122" y="576"/>
                      <a:pt x="198" y="700"/>
                    </a:cubicBezTo>
                    <a:cubicBezTo>
                      <a:pt x="399" y="1026"/>
                      <a:pt x="617" y="1345"/>
                      <a:pt x="839" y="1681"/>
                    </a:cubicBezTo>
                    <a:cubicBezTo>
                      <a:pt x="721" y="1851"/>
                      <a:pt x="565" y="2013"/>
                      <a:pt x="486" y="2204"/>
                    </a:cubicBezTo>
                    <a:cubicBezTo>
                      <a:pt x="402" y="2398"/>
                      <a:pt x="399" y="2620"/>
                      <a:pt x="358" y="2831"/>
                    </a:cubicBezTo>
                    <a:cubicBezTo>
                      <a:pt x="351" y="2880"/>
                      <a:pt x="337" y="2928"/>
                      <a:pt x="330" y="2976"/>
                    </a:cubicBezTo>
                    <a:cubicBezTo>
                      <a:pt x="330" y="3008"/>
                      <a:pt x="326" y="3050"/>
                      <a:pt x="343" y="3070"/>
                    </a:cubicBezTo>
                    <a:cubicBezTo>
                      <a:pt x="382" y="3122"/>
                      <a:pt x="427" y="3184"/>
                      <a:pt x="479" y="3202"/>
                    </a:cubicBezTo>
                    <a:cubicBezTo>
                      <a:pt x="534" y="3216"/>
                      <a:pt x="614" y="3195"/>
                      <a:pt x="669" y="3167"/>
                    </a:cubicBezTo>
                    <a:cubicBezTo>
                      <a:pt x="708" y="3150"/>
                      <a:pt x="728" y="3091"/>
                      <a:pt x="759" y="3053"/>
                    </a:cubicBezTo>
                    <a:cubicBezTo>
                      <a:pt x="943" y="2807"/>
                      <a:pt x="1127" y="2557"/>
                      <a:pt x="1310" y="2308"/>
                    </a:cubicBezTo>
                    <a:cubicBezTo>
                      <a:pt x="1615" y="2522"/>
                      <a:pt x="1910" y="2693"/>
                      <a:pt x="2121" y="2959"/>
                    </a:cubicBezTo>
                    <a:cubicBezTo>
                      <a:pt x="2152" y="2997"/>
                      <a:pt x="2201" y="3021"/>
                      <a:pt x="2243" y="3050"/>
                    </a:cubicBezTo>
                    <a:cubicBezTo>
                      <a:pt x="2357" y="3125"/>
                      <a:pt x="2492" y="3125"/>
                      <a:pt x="2571" y="3053"/>
                    </a:cubicBezTo>
                    <a:cubicBezTo>
                      <a:pt x="2665" y="2970"/>
                      <a:pt x="2648" y="2828"/>
                      <a:pt x="2526" y="27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8125463" y="4298775"/>
                <a:ext cx="69925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865" extrusionOk="0">
                    <a:moveTo>
                      <a:pt x="2616" y="1955"/>
                    </a:moveTo>
                    <a:cubicBezTo>
                      <a:pt x="2533" y="1931"/>
                      <a:pt x="2449" y="1914"/>
                      <a:pt x="2366" y="1893"/>
                    </a:cubicBezTo>
                    <a:cubicBezTo>
                      <a:pt x="2138" y="1830"/>
                      <a:pt x="1906" y="1779"/>
                      <a:pt x="1698" y="1675"/>
                    </a:cubicBezTo>
                    <a:cubicBezTo>
                      <a:pt x="1629" y="1498"/>
                      <a:pt x="1664" y="1335"/>
                      <a:pt x="1670" y="1169"/>
                    </a:cubicBezTo>
                    <a:cubicBezTo>
                      <a:pt x="1680" y="888"/>
                      <a:pt x="1698" y="607"/>
                      <a:pt x="1698" y="327"/>
                    </a:cubicBezTo>
                    <a:cubicBezTo>
                      <a:pt x="1698" y="250"/>
                      <a:pt x="1667" y="171"/>
                      <a:pt x="1635" y="95"/>
                    </a:cubicBezTo>
                    <a:cubicBezTo>
                      <a:pt x="1608" y="22"/>
                      <a:pt x="1466" y="1"/>
                      <a:pt x="1421" y="60"/>
                    </a:cubicBezTo>
                    <a:cubicBezTo>
                      <a:pt x="1379" y="112"/>
                      <a:pt x="1338" y="171"/>
                      <a:pt x="1324" y="230"/>
                    </a:cubicBezTo>
                    <a:cubicBezTo>
                      <a:pt x="1264" y="486"/>
                      <a:pt x="1223" y="749"/>
                      <a:pt x="1161" y="1006"/>
                    </a:cubicBezTo>
                    <a:cubicBezTo>
                      <a:pt x="1116" y="1210"/>
                      <a:pt x="1140" y="1432"/>
                      <a:pt x="1043" y="1623"/>
                    </a:cubicBezTo>
                    <a:cubicBezTo>
                      <a:pt x="970" y="1640"/>
                      <a:pt x="919" y="1667"/>
                      <a:pt x="874" y="1657"/>
                    </a:cubicBezTo>
                    <a:cubicBezTo>
                      <a:pt x="541" y="1592"/>
                      <a:pt x="333" y="1800"/>
                      <a:pt x="114" y="1983"/>
                    </a:cubicBezTo>
                    <a:cubicBezTo>
                      <a:pt x="1" y="2080"/>
                      <a:pt x="38" y="2260"/>
                      <a:pt x="180" y="2302"/>
                    </a:cubicBezTo>
                    <a:cubicBezTo>
                      <a:pt x="295" y="2336"/>
                      <a:pt x="416" y="2347"/>
                      <a:pt x="534" y="2361"/>
                    </a:cubicBezTo>
                    <a:cubicBezTo>
                      <a:pt x="666" y="2374"/>
                      <a:pt x="797" y="2382"/>
                      <a:pt x="963" y="2395"/>
                    </a:cubicBezTo>
                    <a:cubicBezTo>
                      <a:pt x="946" y="2569"/>
                      <a:pt x="925" y="2710"/>
                      <a:pt x="919" y="2856"/>
                    </a:cubicBezTo>
                    <a:cubicBezTo>
                      <a:pt x="904" y="3119"/>
                      <a:pt x="890" y="3383"/>
                      <a:pt x="894" y="3646"/>
                    </a:cubicBezTo>
                    <a:cubicBezTo>
                      <a:pt x="898" y="3791"/>
                      <a:pt x="1047" y="3864"/>
                      <a:pt x="1199" y="3820"/>
                    </a:cubicBezTo>
                    <a:cubicBezTo>
                      <a:pt x="1324" y="3785"/>
                      <a:pt x="1414" y="3716"/>
                      <a:pt x="1442" y="3591"/>
                    </a:cubicBezTo>
                    <a:cubicBezTo>
                      <a:pt x="1469" y="3476"/>
                      <a:pt x="1472" y="3359"/>
                      <a:pt x="1504" y="3247"/>
                    </a:cubicBezTo>
                    <a:cubicBezTo>
                      <a:pt x="1587" y="2967"/>
                      <a:pt x="1570" y="2662"/>
                      <a:pt x="1694" y="2382"/>
                    </a:cubicBezTo>
                    <a:cubicBezTo>
                      <a:pt x="1812" y="2371"/>
                      <a:pt x="1913" y="2361"/>
                      <a:pt x="2013" y="2357"/>
                    </a:cubicBezTo>
                    <a:cubicBezTo>
                      <a:pt x="2204" y="2350"/>
                      <a:pt x="2391" y="2357"/>
                      <a:pt x="2582" y="2347"/>
                    </a:cubicBezTo>
                    <a:cubicBezTo>
                      <a:pt x="2692" y="2343"/>
                      <a:pt x="2779" y="2284"/>
                      <a:pt x="2786" y="2170"/>
                    </a:cubicBezTo>
                    <a:cubicBezTo>
                      <a:pt x="2796" y="2056"/>
                      <a:pt x="2727" y="1983"/>
                      <a:pt x="2616" y="19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8314463" y="4355600"/>
                <a:ext cx="727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757" extrusionOk="0">
                    <a:moveTo>
                      <a:pt x="2803" y="358"/>
                    </a:moveTo>
                    <a:cubicBezTo>
                      <a:pt x="2586" y="226"/>
                      <a:pt x="2353" y="122"/>
                      <a:pt x="2090" y="109"/>
                    </a:cubicBezTo>
                    <a:cubicBezTo>
                      <a:pt x="1594" y="80"/>
                      <a:pt x="1102" y="42"/>
                      <a:pt x="606" y="11"/>
                    </a:cubicBezTo>
                    <a:cubicBezTo>
                      <a:pt x="502" y="5"/>
                      <a:pt x="403" y="1"/>
                      <a:pt x="299" y="11"/>
                    </a:cubicBezTo>
                    <a:cubicBezTo>
                      <a:pt x="91" y="29"/>
                      <a:pt x="0" y="202"/>
                      <a:pt x="115" y="362"/>
                    </a:cubicBezTo>
                    <a:cubicBezTo>
                      <a:pt x="246" y="545"/>
                      <a:pt x="406" y="673"/>
                      <a:pt x="659" y="673"/>
                    </a:cubicBezTo>
                    <a:cubicBezTo>
                      <a:pt x="985" y="670"/>
                      <a:pt x="1310" y="697"/>
                      <a:pt x="1633" y="707"/>
                    </a:cubicBezTo>
                    <a:cubicBezTo>
                      <a:pt x="1871" y="725"/>
                      <a:pt x="2111" y="739"/>
                      <a:pt x="2349" y="749"/>
                    </a:cubicBezTo>
                    <a:cubicBezTo>
                      <a:pt x="2467" y="757"/>
                      <a:pt x="2589" y="757"/>
                      <a:pt x="2706" y="742"/>
                    </a:cubicBezTo>
                    <a:cubicBezTo>
                      <a:pt x="2818" y="732"/>
                      <a:pt x="2911" y="673"/>
                      <a:pt x="2907" y="562"/>
                    </a:cubicBezTo>
                    <a:cubicBezTo>
                      <a:pt x="2907" y="490"/>
                      <a:pt x="2862" y="392"/>
                      <a:pt x="2803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8349538" y="4384300"/>
                <a:ext cx="251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168" extrusionOk="0">
                    <a:moveTo>
                      <a:pt x="908" y="298"/>
                    </a:moveTo>
                    <a:cubicBezTo>
                      <a:pt x="884" y="242"/>
                      <a:pt x="829" y="187"/>
                      <a:pt x="773" y="159"/>
                    </a:cubicBezTo>
                    <a:cubicBezTo>
                      <a:pt x="441" y="0"/>
                      <a:pt x="108" y="90"/>
                      <a:pt x="32" y="464"/>
                    </a:cubicBezTo>
                    <a:cubicBezTo>
                      <a:pt x="18" y="530"/>
                      <a:pt x="11" y="592"/>
                      <a:pt x="4" y="627"/>
                    </a:cubicBezTo>
                    <a:cubicBezTo>
                      <a:pt x="1" y="890"/>
                      <a:pt x="84" y="1026"/>
                      <a:pt x="264" y="1088"/>
                    </a:cubicBezTo>
                    <a:cubicBezTo>
                      <a:pt x="500" y="1168"/>
                      <a:pt x="763" y="1115"/>
                      <a:pt x="860" y="952"/>
                    </a:cubicBezTo>
                    <a:cubicBezTo>
                      <a:pt x="985" y="749"/>
                      <a:pt x="1005" y="523"/>
                      <a:pt x="908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8345713" y="4324525"/>
                <a:ext cx="2360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11" extrusionOk="0">
                    <a:moveTo>
                      <a:pt x="230" y="63"/>
                    </a:moveTo>
                    <a:cubicBezTo>
                      <a:pt x="95" y="111"/>
                      <a:pt x="15" y="225"/>
                      <a:pt x="8" y="367"/>
                    </a:cubicBezTo>
                    <a:cubicBezTo>
                      <a:pt x="1" y="495"/>
                      <a:pt x="91" y="583"/>
                      <a:pt x="205" y="627"/>
                    </a:cubicBezTo>
                    <a:cubicBezTo>
                      <a:pt x="313" y="672"/>
                      <a:pt x="431" y="690"/>
                      <a:pt x="493" y="707"/>
                    </a:cubicBezTo>
                    <a:cubicBezTo>
                      <a:pt x="712" y="711"/>
                      <a:pt x="837" y="645"/>
                      <a:pt x="888" y="537"/>
                    </a:cubicBezTo>
                    <a:cubicBezTo>
                      <a:pt x="944" y="412"/>
                      <a:pt x="891" y="236"/>
                      <a:pt x="760" y="142"/>
                    </a:cubicBezTo>
                    <a:cubicBezTo>
                      <a:pt x="600" y="25"/>
                      <a:pt x="417" y="0"/>
                      <a:pt x="230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8"/>
            <p:cNvGrpSpPr/>
            <p:nvPr/>
          </p:nvGrpSpPr>
          <p:grpSpPr>
            <a:xfrm>
              <a:off x="1789004" y="3482175"/>
              <a:ext cx="191022" cy="618675"/>
              <a:chOff x="1789004" y="3482175"/>
              <a:chExt cx="191022" cy="618675"/>
            </a:xfrm>
          </p:grpSpPr>
          <p:sp>
            <p:nvSpPr>
              <p:cNvPr id="306" name="Google Shape;306;p28"/>
              <p:cNvSpPr/>
              <p:nvPr/>
            </p:nvSpPr>
            <p:spPr>
              <a:xfrm>
                <a:off x="1833458" y="3482175"/>
                <a:ext cx="146568" cy="513021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6797" extrusionOk="0">
                    <a:moveTo>
                      <a:pt x="1490" y="228"/>
                    </a:moveTo>
                    <a:cubicBezTo>
                      <a:pt x="1766" y="228"/>
                      <a:pt x="1720" y="1059"/>
                      <a:pt x="1684" y="1318"/>
                    </a:cubicBezTo>
                    <a:cubicBezTo>
                      <a:pt x="1612" y="1855"/>
                      <a:pt x="1383" y="2343"/>
                      <a:pt x="1238" y="2860"/>
                    </a:cubicBezTo>
                    <a:cubicBezTo>
                      <a:pt x="1095" y="3355"/>
                      <a:pt x="1019" y="3865"/>
                      <a:pt x="943" y="4374"/>
                    </a:cubicBezTo>
                    <a:cubicBezTo>
                      <a:pt x="867" y="4880"/>
                      <a:pt x="790" y="5393"/>
                      <a:pt x="627" y="5882"/>
                    </a:cubicBezTo>
                    <a:cubicBezTo>
                      <a:pt x="586" y="6010"/>
                      <a:pt x="528" y="6298"/>
                      <a:pt x="419" y="6401"/>
                    </a:cubicBezTo>
                    <a:cubicBezTo>
                      <a:pt x="364" y="6458"/>
                      <a:pt x="319" y="6482"/>
                      <a:pt x="283" y="6482"/>
                    </a:cubicBezTo>
                    <a:cubicBezTo>
                      <a:pt x="201" y="6482"/>
                      <a:pt x="169" y="6353"/>
                      <a:pt x="187" y="6180"/>
                    </a:cubicBezTo>
                    <a:lnTo>
                      <a:pt x="187" y="6180"/>
                    </a:lnTo>
                    <a:cubicBezTo>
                      <a:pt x="187" y="6178"/>
                      <a:pt x="187" y="6175"/>
                      <a:pt x="187" y="6173"/>
                    </a:cubicBezTo>
                    <a:lnTo>
                      <a:pt x="187" y="6173"/>
                    </a:lnTo>
                    <a:cubicBezTo>
                      <a:pt x="187" y="6173"/>
                      <a:pt x="187" y="6173"/>
                      <a:pt x="187" y="6173"/>
                    </a:cubicBezTo>
                    <a:cubicBezTo>
                      <a:pt x="188" y="6169"/>
                      <a:pt x="188" y="6166"/>
                      <a:pt x="188" y="6163"/>
                    </a:cubicBezTo>
                    <a:lnTo>
                      <a:pt x="188" y="6163"/>
                    </a:lnTo>
                    <a:cubicBezTo>
                      <a:pt x="279" y="5060"/>
                      <a:pt x="393" y="3958"/>
                      <a:pt x="582" y="2871"/>
                    </a:cubicBezTo>
                    <a:cubicBezTo>
                      <a:pt x="676" y="2323"/>
                      <a:pt x="787" y="1776"/>
                      <a:pt x="929" y="1238"/>
                    </a:cubicBezTo>
                    <a:cubicBezTo>
                      <a:pt x="981" y="1038"/>
                      <a:pt x="1061" y="584"/>
                      <a:pt x="1185" y="442"/>
                    </a:cubicBezTo>
                    <a:cubicBezTo>
                      <a:pt x="1315" y="290"/>
                      <a:pt x="1414" y="228"/>
                      <a:pt x="1490" y="228"/>
                    </a:cubicBezTo>
                    <a:close/>
                    <a:moveTo>
                      <a:pt x="1435" y="0"/>
                    </a:moveTo>
                    <a:cubicBezTo>
                      <a:pt x="925" y="0"/>
                      <a:pt x="691" y="1507"/>
                      <a:pt x="635" y="1766"/>
                    </a:cubicBezTo>
                    <a:cubicBezTo>
                      <a:pt x="309" y="3213"/>
                      <a:pt x="143" y="4693"/>
                      <a:pt x="24" y="6173"/>
                    </a:cubicBezTo>
                    <a:cubicBezTo>
                      <a:pt x="0" y="6377"/>
                      <a:pt x="63" y="6713"/>
                      <a:pt x="285" y="6792"/>
                    </a:cubicBezTo>
                    <a:cubicBezTo>
                      <a:pt x="291" y="6795"/>
                      <a:pt x="298" y="6796"/>
                      <a:pt x="305" y="6796"/>
                    </a:cubicBezTo>
                    <a:cubicBezTo>
                      <a:pt x="327" y="6796"/>
                      <a:pt x="349" y="6785"/>
                      <a:pt x="365" y="6772"/>
                    </a:cubicBezTo>
                    <a:cubicBezTo>
                      <a:pt x="611" y="6554"/>
                      <a:pt x="728" y="6117"/>
                      <a:pt x="822" y="5812"/>
                    </a:cubicBezTo>
                    <a:cubicBezTo>
                      <a:pt x="1040" y="5092"/>
                      <a:pt x="1092" y="4336"/>
                      <a:pt x="1234" y="3598"/>
                    </a:cubicBezTo>
                    <a:cubicBezTo>
                      <a:pt x="1380" y="2832"/>
                      <a:pt x="1743" y="2122"/>
                      <a:pt x="1854" y="1353"/>
                    </a:cubicBezTo>
                    <a:cubicBezTo>
                      <a:pt x="1895" y="1069"/>
                      <a:pt x="1941" y="272"/>
                      <a:pt x="1622" y="64"/>
                    </a:cubicBezTo>
                    <a:cubicBezTo>
                      <a:pt x="1556" y="20"/>
                      <a:pt x="1494" y="0"/>
                      <a:pt x="1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1789004" y="4016919"/>
                <a:ext cx="97888" cy="83931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112" extrusionOk="0">
                    <a:moveTo>
                      <a:pt x="572" y="163"/>
                    </a:moveTo>
                    <a:cubicBezTo>
                      <a:pt x="704" y="163"/>
                      <a:pt x="831" y="210"/>
                      <a:pt x="939" y="310"/>
                    </a:cubicBezTo>
                    <a:cubicBezTo>
                      <a:pt x="1067" y="428"/>
                      <a:pt x="1127" y="598"/>
                      <a:pt x="1043" y="764"/>
                    </a:cubicBezTo>
                    <a:cubicBezTo>
                      <a:pt x="980" y="888"/>
                      <a:pt x="835" y="945"/>
                      <a:pt x="691" y="945"/>
                    </a:cubicBezTo>
                    <a:cubicBezTo>
                      <a:pt x="593" y="945"/>
                      <a:pt x="495" y="919"/>
                      <a:pt x="423" y="868"/>
                    </a:cubicBezTo>
                    <a:cubicBezTo>
                      <a:pt x="189" y="709"/>
                      <a:pt x="197" y="397"/>
                      <a:pt x="370" y="198"/>
                    </a:cubicBezTo>
                    <a:lnTo>
                      <a:pt x="370" y="198"/>
                    </a:lnTo>
                    <a:cubicBezTo>
                      <a:pt x="438" y="175"/>
                      <a:pt x="506" y="163"/>
                      <a:pt x="572" y="163"/>
                    </a:cubicBezTo>
                    <a:close/>
                    <a:moveTo>
                      <a:pt x="567" y="0"/>
                    </a:moveTo>
                    <a:cubicBezTo>
                      <a:pt x="484" y="0"/>
                      <a:pt x="399" y="15"/>
                      <a:pt x="317" y="45"/>
                    </a:cubicBezTo>
                    <a:lnTo>
                      <a:pt x="317" y="45"/>
                    </a:lnTo>
                    <a:cubicBezTo>
                      <a:pt x="300" y="46"/>
                      <a:pt x="282" y="54"/>
                      <a:pt x="268" y="72"/>
                    </a:cubicBezTo>
                    <a:cubicBezTo>
                      <a:pt x="42" y="310"/>
                      <a:pt x="1" y="684"/>
                      <a:pt x="243" y="931"/>
                    </a:cubicBezTo>
                    <a:cubicBezTo>
                      <a:pt x="357" y="1047"/>
                      <a:pt x="534" y="1111"/>
                      <a:pt x="707" y="1111"/>
                    </a:cubicBezTo>
                    <a:cubicBezTo>
                      <a:pt x="842" y="1111"/>
                      <a:pt x="976" y="1072"/>
                      <a:pt x="1075" y="986"/>
                    </a:cubicBezTo>
                    <a:cubicBezTo>
                      <a:pt x="1283" y="809"/>
                      <a:pt x="1296" y="497"/>
                      <a:pt x="1137" y="289"/>
                    </a:cubicBezTo>
                    <a:cubicBezTo>
                      <a:pt x="996" y="102"/>
                      <a:pt x="787" y="0"/>
                      <a:pt x="5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8"/>
            <p:cNvGrpSpPr/>
            <p:nvPr/>
          </p:nvGrpSpPr>
          <p:grpSpPr>
            <a:xfrm>
              <a:off x="646175" y="496497"/>
              <a:ext cx="8246369" cy="4015650"/>
              <a:chOff x="646175" y="496497"/>
              <a:chExt cx="8246369" cy="4015650"/>
            </a:xfrm>
          </p:grpSpPr>
          <p:sp>
            <p:nvSpPr>
              <p:cNvPr id="309" name="Google Shape;309;p28"/>
              <p:cNvSpPr/>
              <p:nvPr/>
            </p:nvSpPr>
            <p:spPr>
              <a:xfrm>
                <a:off x="8331075" y="3066297"/>
                <a:ext cx="97897" cy="9347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2037446" y="4413496"/>
                <a:ext cx="103324" cy="98651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4636440" y="671345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2140780" y="2236655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6319091" y="1948597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272191" y="3857397"/>
                <a:ext cx="168660" cy="161019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646175" y="496497"/>
                <a:ext cx="97897" cy="9347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8789221" y="702534"/>
                <a:ext cx="103324" cy="98651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3140" extrusionOk="0">
                    <a:moveTo>
                      <a:pt x="1637" y="309"/>
                    </a:moveTo>
                    <a:lnTo>
                      <a:pt x="2062" y="1152"/>
                    </a:lnTo>
                    <a:lnTo>
                      <a:pt x="2998" y="1280"/>
                    </a:lnTo>
                    <a:lnTo>
                      <a:pt x="2329" y="1942"/>
                    </a:lnTo>
                    <a:lnTo>
                      <a:pt x="2496" y="2870"/>
                    </a:lnTo>
                    <a:lnTo>
                      <a:pt x="1657" y="2440"/>
                    </a:lnTo>
                    <a:lnTo>
                      <a:pt x="829" y="2887"/>
                    </a:lnTo>
                    <a:lnTo>
                      <a:pt x="829" y="2887"/>
                    </a:lnTo>
                    <a:lnTo>
                      <a:pt x="978" y="1955"/>
                    </a:lnTo>
                    <a:lnTo>
                      <a:pt x="295" y="1304"/>
                    </a:lnTo>
                    <a:lnTo>
                      <a:pt x="1227" y="1162"/>
                    </a:lnTo>
                    <a:lnTo>
                      <a:pt x="1637" y="309"/>
                    </a:lnTo>
                    <a:close/>
                    <a:moveTo>
                      <a:pt x="1633" y="1"/>
                    </a:moveTo>
                    <a:lnTo>
                      <a:pt x="1138" y="1037"/>
                    </a:lnTo>
                    <a:lnTo>
                      <a:pt x="1" y="1214"/>
                    </a:lnTo>
                    <a:lnTo>
                      <a:pt x="832" y="2007"/>
                    </a:lnTo>
                    <a:lnTo>
                      <a:pt x="649" y="3140"/>
                    </a:lnTo>
                    <a:lnTo>
                      <a:pt x="1661" y="2593"/>
                    </a:lnTo>
                    <a:lnTo>
                      <a:pt x="2679" y="3119"/>
                    </a:lnTo>
                    <a:lnTo>
                      <a:pt x="2679" y="3119"/>
                    </a:lnTo>
                    <a:lnTo>
                      <a:pt x="2475" y="1990"/>
                    </a:lnTo>
                    <a:lnTo>
                      <a:pt x="3289" y="1179"/>
                    </a:lnTo>
                    <a:lnTo>
                      <a:pt x="2153" y="1027"/>
                    </a:lnTo>
                    <a:lnTo>
                      <a:pt x="16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402756" y="2442673"/>
            <a:ext cx="441499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LCS( longest common </a:t>
            </a:r>
            <a:r>
              <a:rPr lang="en-US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subsequence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02" y="2118001"/>
            <a:ext cx="909953" cy="914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32939" r="20417" b="24448"/>
          <a:stretch/>
        </p:blipFill>
        <p:spPr>
          <a:xfrm>
            <a:off x="400050" y="878812"/>
            <a:ext cx="8193093" cy="33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02" y="2118001"/>
            <a:ext cx="909953" cy="9140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7543" y="2408143"/>
            <a:ext cx="270138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using recursion </a:t>
            </a:r>
            <a:endParaRPr lang="en-US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385689" y="161925"/>
            <a:ext cx="4524375" cy="617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longest common subsequence is 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b,d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Lcs(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(A[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]== '/0' || B[j] == '/0')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0;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 if(A[</a:t>
            </a:r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== B[j])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1=Lcs(i+1,j+1)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max(Lcs(i+1,j), Lcs(i,j+1));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4786" y="290951"/>
            <a:ext cx="4618290" cy="45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1981253" y="2408488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LCS with tabulation method ( Bottom Up)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1"/>
          <p:cNvGrpSpPr/>
          <p:nvPr/>
        </p:nvGrpSpPr>
        <p:grpSpPr>
          <a:xfrm>
            <a:off x="646175" y="496497"/>
            <a:ext cx="8246370" cy="4015650"/>
            <a:chOff x="646175" y="496497"/>
            <a:chExt cx="8246370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1"/>
            <p:cNvGrpSpPr/>
            <p:nvPr/>
          </p:nvGrpSpPr>
          <p:grpSpPr>
            <a:xfrm>
              <a:off x="2105638" y="1893695"/>
              <a:ext cx="923869" cy="1000021"/>
              <a:chOff x="2105638" y="1893695"/>
              <a:chExt cx="923869" cy="1000021"/>
            </a:xfrm>
          </p:grpSpPr>
          <p:grpSp>
            <p:nvGrpSpPr>
              <p:cNvPr id="449" name="Google Shape;449;p31"/>
              <p:cNvGrpSpPr/>
              <p:nvPr/>
            </p:nvGrpSpPr>
            <p:grpSpPr>
              <a:xfrm rot="-989319">
                <a:off x="2106349" y="1893695"/>
                <a:ext cx="923158" cy="720539"/>
                <a:chOff x="3426425" y="2546050"/>
                <a:chExt cx="575100" cy="44887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8" name="Picture 67" descr="Longest Common Subsequence create a path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085410"/>
            <a:ext cx="7292345" cy="3033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7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F6EE615-90EF-4BF0-A752-8C3BE5C3D223}"/>
              </a:ext>
            </a:extLst>
          </p:cNvPr>
          <p:cNvGrpSpPr/>
          <p:nvPr/>
        </p:nvGrpSpPr>
        <p:grpSpPr>
          <a:xfrm>
            <a:off x="2649604" y="3198746"/>
            <a:ext cx="3613384" cy="1685492"/>
            <a:chOff x="4168473" y="4006054"/>
            <a:chExt cx="4045435" cy="1618746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D71A07C-C643-430A-95B5-E70A76D8A1F5}"/>
                </a:ext>
              </a:extLst>
            </p:cNvPr>
            <p:cNvSpPr txBox="1"/>
            <p:nvPr/>
          </p:nvSpPr>
          <p:spPr>
            <a:xfrm>
              <a:off x="4168473" y="4006054"/>
              <a:ext cx="4045435" cy="1330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Tw Cen MT" panose="020B0602020104020603" pitchFamily="34" charset="0"/>
                </a:rPr>
                <a:t>Raduan</a:t>
              </a:r>
              <a:r>
                <a:rPr lang="en-US" sz="2800" b="1" dirty="0">
                  <a:latin typeface="Tw Cen MT" panose="020B0602020104020603" pitchFamily="34" charset="0"/>
                </a:rPr>
                <a:t> Ahamad</a:t>
              </a:r>
            </a:p>
            <a:p>
              <a:pPr algn="ctr"/>
              <a:r>
                <a:rPr lang="en-US" sz="2800" b="1" dirty="0">
                  <a:latin typeface="Tw Cen MT" panose="020B0602020104020603" pitchFamily="34" charset="0"/>
                </a:rPr>
                <a:t>191-15-12943</a:t>
              </a:r>
            </a:p>
            <a:p>
              <a:pPr algn="ctr"/>
              <a:r>
                <a:rPr lang="en-US" sz="2800" b="1" dirty="0">
                  <a:latin typeface="Tw Cen MT" panose="020B0602020104020603" pitchFamily="34" charset="0"/>
                </a:rPr>
                <a:t>O14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A5391E1-2FC5-481B-8E21-612D3DD203B6}"/>
                </a:ext>
              </a:extLst>
            </p:cNvPr>
            <p:cNvSpPr txBox="1"/>
            <p:nvPr/>
          </p:nvSpPr>
          <p:spPr>
            <a:xfrm>
              <a:off x="4868805" y="5151858"/>
              <a:ext cx="2644771" cy="4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CSE</a:t>
              </a:r>
            </a:p>
            <a:p>
              <a:pPr algn="ctr"/>
              <a:r>
                <a:rPr lang="en-US" sz="1100" dirty="0">
                  <a:latin typeface="Tw Cen MT" panose="020B0602020104020603" pitchFamily="34" charset="0"/>
                </a:rPr>
                <a:t>Daffodil International University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1AB9199-7AB1-4191-B660-539327287062}"/>
              </a:ext>
            </a:extLst>
          </p:cNvPr>
          <p:cNvGrpSpPr/>
          <p:nvPr/>
        </p:nvGrpSpPr>
        <p:grpSpPr>
          <a:xfrm>
            <a:off x="2953539" y="259261"/>
            <a:ext cx="3005514" cy="2950888"/>
            <a:chOff x="3764478" y="273133"/>
            <a:chExt cx="3935036" cy="3973764"/>
          </a:xfrm>
          <a:solidFill>
            <a:srgbClr val="000000"/>
          </a:solidFill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B9A6680A-52EF-43AC-BC47-95116B7ACC92}"/>
                </a:ext>
              </a:extLst>
            </p:cNvPr>
            <p:cNvSpPr/>
            <p:nvPr/>
          </p:nvSpPr>
          <p:spPr>
            <a:xfrm>
              <a:off x="3764478" y="273133"/>
              <a:ext cx="3935036" cy="3973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8EC5655D-B452-4884-B108-542D3A1B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83" t="10508"/>
            <a:stretch/>
          </p:blipFill>
          <p:spPr>
            <a:xfrm rot="16200000">
              <a:off x="3843356" y="398397"/>
              <a:ext cx="3777279" cy="3723235"/>
            </a:xfrm>
            <a:prstGeom prst="ellipse">
              <a:avLst/>
            </a:prstGeom>
            <a:grp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4575" y="859052"/>
            <a:ext cx="4572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 lcs(char *S1, char *S2,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n)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[m + 1][n + 1];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Building the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mtrix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in bottom-up way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for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0;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&lt;= m;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++)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for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j = 0; j &lt;= n; j++) {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if 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== 0 || j == 0)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0;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else if (S1[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 == S2[j - 1])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- 1][j - 1] + 1;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else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][j] = max(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- 1][j],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LCS_table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][j - 1]);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83A4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2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Free download Go Back Gallery For Cool Math Wallpapers [765x415 ...">
            <a:extLst>
              <a:ext uri="{FF2B5EF4-FFF2-40B4-BE49-F238E27FC236}">
                <a16:creationId xmlns="" xmlns:a16="http://schemas.microsoft.com/office/drawing/2014/main" id="{9555CCDA-9069-4F33-8F20-A251B4BA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" y="-5221"/>
            <a:ext cx="91370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9DF470B-816E-4960-BE16-B2D48CC569F5}"/>
              </a:ext>
            </a:extLst>
          </p:cNvPr>
          <p:cNvSpPr/>
          <p:nvPr/>
        </p:nvSpPr>
        <p:spPr>
          <a:xfrm>
            <a:off x="6902" y="5221"/>
            <a:ext cx="9137098" cy="5148721"/>
          </a:xfrm>
          <a:prstGeom prst="rect">
            <a:avLst/>
          </a:prstGeom>
          <a:solidFill>
            <a:srgbClr val="103B3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91A5C3F-BEA1-4C63-91ED-C297137CD127}"/>
              </a:ext>
            </a:extLst>
          </p:cNvPr>
          <p:cNvGrpSpPr/>
          <p:nvPr/>
        </p:nvGrpSpPr>
        <p:grpSpPr>
          <a:xfrm>
            <a:off x="2645933" y="2842917"/>
            <a:ext cx="3852134" cy="2131170"/>
            <a:chOff x="3333091" y="3856954"/>
            <a:chExt cx="4783776" cy="270801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95C8C43-77C4-4DBB-87AD-E04AC80A694A}"/>
                </a:ext>
              </a:extLst>
            </p:cNvPr>
            <p:cNvSpPr txBox="1"/>
            <p:nvPr/>
          </p:nvSpPr>
          <p:spPr>
            <a:xfrm>
              <a:off x="3333091" y="3856954"/>
              <a:ext cx="4783776" cy="664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"/>
                </a:rPr>
                <a:t>M Shahriar </a:t>
              </a:r>
              <a:r>
                <a:rPr lang="en-US" sz="2800" dirty="0" err="1">
                  <a:solidFill>
                    <a:schemeClr val="bg1"/>
                  </a:solidFill>
                  <a:latin typeface="Tw Cen MT"/>
                </a:rPr>
                <a:t>Ishtiaque</a:t>
              </a:r>
              <a:endParaRPr lang="en-US" sz="2800" dirty="0">
                <a:solidFill>
                  <a:schemeClr val="bg1"/>
                </a:solidFill>
                <a:latin typeface="Tw Cen M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8EC16FF7-2673-4B5A-8B07-BD6D794E4DA8}"/>
                </a:ext>
              </a:extLst>
            </p:cNvPr>
            <p:cNvSpPr txBox="1"/>
            <p:nvPr/>
          </p:nvSpPr>
          <p:spPr>
            <a:xfrm>
              <a:off x="3991860" y="4400792"/>
              <a:ext cx="3352800" cy="37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ID: 191-15-12938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2E3A8A9-CDD4-42B2-86FD-5AE6F5187FA7}"/>
                </a:ext>
              </a:extLst>
            </p:cNvPr>
            <p:cNvSpPr txBox="1"/>
            <p:nvPr/>
          </p:nvSpPr>
          <p:spPr>
            <a:xfrm>
              <a:off x="4345874" y="5626369"/>
              <a:ext cx="2644771" cy="938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CSE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Daffodil International University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9EE334E-9AA1-4D36-900F-464B58F2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10" y="638853"/>
            <a:ext cx="2100380" cy="229663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891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58A33A-1C4A-4E1D-82EF-7AC4C2AB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93" y="148275"/>
            <a:ext cx="2974215" cy="994172"/>
          </a:xfr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>
                <a:solidFill>
                  <a:srgbClr val="00B0F0"/>
                </a:solidFill>
              </a:rPr>
              <a:t>Sorting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95BE3F-C847-42EF-8B4B-3EA0D553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Sorting is a process of arranging a set of data or numbers in a Ascending Order or Descending Order.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/>
              <a:t>            Sort the numbers given below in Descending order</a:t>
            </a:r>
          </a:p>
          <a:p>
            <a:pPr marL="0" indent="0">
              <a:buNone/>
            </a:pPr>
            <a:r>
              <a:rPr lang="en-US" dirty="0"/>
              <a:t>            10, 30,20,50,60,40,100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Sorted: </a:t>
            </a:r>
            <a:r>
              <a:rPr lang="en-US" dirty="0"/>
              <a:t>100,60,50,40,30,20,10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B28636-0EED-4FEE-B558-2223F7F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00" y="939998"/>
            <a:ext cx="7886700" cy="32635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sz="2325" dirty="0"/>
              <a:t>Sorting is done by various algorithms to manage the time complexity of problems.</a:t>
            </a:r>
          </a:p>
          <a:p>
            <a:endParaRPr lang="en-US" sz="2325" dirty="0"/>
          </a:p>
          <a:p>
            <a:pPr marL="0" indent="0">
              <a:buNone/>
            </a:pPr>
            <a:r>
              <a:rPr lang="en-US" sz="2325" dirty="0"/>
              <a:t>   There are various kind of sorting algorithms.</a:t>
            </a:r>
          </a:p>
          <a:p>
            <a:pPr marL="0" indent="0">
              <a:buNone/>
            </a:pPr>
            <a:r>
              <a:rPr lang="en-US" sz="2325" dirty="0"/>
              <a:t>Like –</a:t>
            </a:r>
          </a:p>
          <a:p>
            <a:pPr lvl="2"/>
            <a:r>
              <a:rPr lang="fr-FR" sz="1725" b="1" dirty="0"/>
              <a:t>Bubble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Recursive</a:t>
            </a:r>
            <a:r>
              <a:rPr lang="fr-FR" sz="1725" dirty="0"/>
              <a:t> </a:t>
            </a:r>
            <a:r>
              <a:rPr lang="fr-FR" sz="1725" b="1" dirty="0"/>
              <a:t>Bubble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Insertion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Recursive</a:t>
            </a:r>
            <a:r>
              <a:rPr lang="fr-FR" sz="1725" b="1" dirty="0"/>
              <a:t> Insertion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Merge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 err="1"/>
              <a:t>Iterative</a:t>
            </a:r>
            <a:r>
              <a:rPr lang="fr-FR" sz="1725" dirty="0"/>
              <a:t> </a:t>
            </a:r>
            <a:r>
              <a:rPr lang="fr-FR" sz="1725" b="1" dirty="0"/>
              <a:t>Merge Sort</a:t>
            </a:r>
            <a:r>
              <a:rPr lang="fr-FR" sz="1725" dirty="0"/>
              <a:t>.</a:t>
            </a:r>
          </a:p>
          <a:p>
            <a:pPr lvl="2"/>
            <a:r>
              <a:rPr lang="fr-FR" sz="1725" b="1" dirty="0"/>
              <a:t>Quick Sort</a:t>
            </a:r>
          </a:p>
          <a:p>
            <a:pPr marL="0" indent="0">
              <a:buNone/>
            </a:pPr>
            <a:endParaRPr lang="fr-FR" sz="2325" dirty="0"/>
          </a:p>
        </p:txBody>
      </p:sp>
    </p:spTree>
    <p:extLst>
      <p:ext uri="{BB962C8B-B14F-4D97-AF65-F5344CB8AC3E}">
        <p14:creationId xmlns:p14="http://schemas.microsoft.com/office/powerpoint/2010/main" val="337482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FCB99-A3C9-4D55-9E6F-2F903255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302" y="1624144"/>
            <a:ext cx="4589396" cy="1895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Now I will be discussing about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Insertion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b="1" dirty="0"/>
              <a:t>Merge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b="1" dirty="0"/>
              <a:t>Quick Sort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7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154982-CDC7-4390-AEC8-54A785E96796}"/>
              </a:ext>
            </a:extLst>
          </p:cNvPr>
          <p:cNvSpPr txBox="1"/>
          <p:nvPr/>
        </p:nvSpPr>
        <p:spPr>
          <a:xfrm>
            <a:off x="909973" y="1175214"/>
            <a:ext cx="732405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00B0F0"/>
                </a:solidFill>
              </a:rPr>
              <a:t>I</a:t>
            </a:r>
            <a:r>
              <a:rPr lang="en-US" sz="3000" b="1" dirty="0"/>
              <a:t>NSERTION </a:t>
            </a:r>
            <a:r>
              <a:rPr lang="en-US" sz="3000" b="1" dirty="0">
                <a:solidFill>
                  <a:srgbClr val="00B0F0"/>
                </a:solidFill>
              </a:rPr>
              <a:t>S</a:t>
            </a:r>
            <a:r>
              <a:rPr lang="en-US" sz="3000" b="1" dirty="0"/>
              <a:t>ORT</a:t>
            </a:r>
          </a:p>
          <a:p>
            <a:pPr algn="just"/>
            <a:r>
              <a:rPr lang="en-US" sz="2100" dirty="0"/>
              <a:t>One element from the input elements is consumed in each iteration to find it’s correct position, the position to which it belongs in sorted array.</a:t>
            </a:r>
          </a:p>
          <a:p>
            <a:pPr algn="just"/>
            <a:endParaRPr lang="en-US" sz="2100" dirty="0"/>
          </a:p>
          <a:p>
            <a:pPr algn="just"/>
            <a:r>
              <a:rPr lang="en-US" sz="2100" dirty="0"/>
              <a:t>If the current element is greater than the elements of it’s left side than leave it. Else, shift all the elements which is larger than the current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65149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B1EF3CB-42D8-4CC9-AED1-E790044E6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89" y="676791"/>
            <a:ext cx="4209481" cy="3974164"/>
          </a:xfr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7E87787C-0B67-4E23-8EA9-991327AD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03" y="1494304"/>
            <a:ext cx="3725838" cy="2154892"/>
          </a:xfrm>
        </p:spPr>
        <p:txBody>
          <a:bodyPr/>
          <a:lstStyle/>
          <a:p>
            <a:r>
              <a:rPr lang="en-US" sz="2400" dirty="0"/>
              <a:t>Worst complexity: n^2</a:t>
            </a:r>
            <a:br>
              <a:rPr lang="en-US" sz="2400" dirty="0"/>
            </a:br>
            <a:r>
              <a:rPr lang="en-US" sz="2400" dirty="0"/>
              <a:t>Average complexity: n^2</a:t>
            </a:r>
            <a:br>
              <a:rPr lang="en-US" sz="2400" dirty="0"/>
            </a:br>
            <a:r>
              <a:rPr lang="en-US" sz="2400" dirty="0"/>
              <a:t>Best complexity: n</a:t>
            </a:r>
            <a:br>
              <a:rPr lang="en-US" sz="2400" dirty="0"/>
            </a:br>
            <a:r>
              <a:rPr lang="en-US" sz="2400" dirty="0"/>
              <a:t>Space complexity: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A1D407A-9805-47AD-A28D-A294BE6E33F0}"/>
              </a:ext>
            </a:extLst>
          </p:cNvPr>
          <p:cNvSpPr txBox="1"/>
          <p:nvPr/>
        </p:nvSpPr>
        <p:spPr>
          <a:xfrm rot="16200000">
            <a:off x="-1499585" y="1902335"/>
            <a:ext cx="391437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5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Time Complexity:</a:t>
            </a:r>
            <a:endParaRPr lang="en-US" sz="4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3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04B216-B289-4508-99A8-D5DF37D8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010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M</a:t>
            </a:r>
            <a:r>
              <a:rPr lang="en-US" b="1" dirty="0"/>
              <a:t>erge </a:t>
            </a:r>
            <a:r>
              <a:rPr lang="en-US" b="1" dirty="0">
                <a:solidFill>
                  <a:srgbClr val="00B0F0"/>
                </a:solidFill>
              </a:rPr>
              <a:t>S</a:t>
            </a:r>
            <a:r>
              <a:rPr lang="en-US" b="1" dirty="0"/>
              <a:t>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DB69E-C762-423F-921A-9818FECE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61010"/>
            <a:ext cx="7886700" cy="9941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Merge sort is a sorting technique based on divide and conquer technique. Merge sort first divides the array into equal halves and then combines them in a sorted manner.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1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158CF93F-E0D8-4FE2-8EEE-D9AEACE0B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336" y="266340"/>
            <a:ext cx="2757329" cy="644857"/>
          </a:xfrm>
        </p:spPr>
        <p:txBody>
          <a:bodyPr/>
          <a:lstStyle/>
          <a:p>
            <a:pPr algn="l"/>
            <a:r>
              <a:rPr lang="en-US" sz="2400" dirty="0"/>
              <a:t>Merge Sort Example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03B12A1-71C5-40FC-996F-47B991470F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63" y="781490"/>
            <a:ext cx="4775180" cy="4095671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1D6A0DC-30D7-4188-91EF-02EA90A596EF}"/>
              </a:ext>
            </a:extLst>
          </p:cNvPr>
          <p:cNvSpPr txBox="1"/>
          <p:nvPr/>
        </p:nvSpPr>
        <p:spPr>
          <a:xfrm>
            <a:off x="837931" y="2234408"/>
            <a:ext cx="45736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100" dirty="0" err="1"/>
              <a:t>Worst</a:t>
            </a:r>
            <a:r>
              <a:rPr lang="pt-BR" sz="2100" dirty="0"/>
              <a:t>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</a:p>
          <a:p>
            <a:r>
              <a:rPr lang="pt-BR" sz="2100" dirty="0" err="1"/>
              <a:t>Average</a:t>
            </a:r>
            <a:r>
              <a:rPr lang="pt-BR" sz="2100" dirty="0"/>
              <a:t>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</a:p>
          <a:p>
            <a:r>
              <a:rPr lang="pt-BR" sz="2100" dirty="0"/>
              <a:t>Best </a:t>
            </a:r>
            <a:r>
              <a:rPr lang="pt-BR" sz="2100" dirty="0" err="1"/>
              <a:t>complexity</a:t>
            </a:r>
            <a:r>
              <a:rPr lang="pt-BR" sz="2100" dirty="0"/>
              <a:t>: n*log(n)</a:t>
            </a:r>
            <a:endParaRPr lang="en-US" sz="21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A76CAE-59E0-4847-BCAB-1913B9F3A82F}"/>
              </a:ext>
            </a:extLst>
          </p:cNvPr>
          <p:cNvSpPr txBox="1"/>
          <p:nvPr/>
        </p:nvSpPr>
        <p:spPr>
          <a:xfrm rot="16200000">
            <a:off x="-678508" y="2340918"/>
            <a:ext cx="2594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42960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D57FB7-4799-4CF6-934E-250A66E9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9041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050" dirty="0">
                <a:solidFill>
                  <a:srgbClr val="00B0F0"/>
                </a:solidFill>
              </a:rPr>
              <a:t>Q</a:t>
            </a:r>
            <a:r>
              <a:rPr lang="en-US" sz="4050" dirty="0"/>
              <a:t>uick </a:t>
            </a:r>
            <a:r>
              <a:rPr lang="en-US" sz="4050" dirty="0">
                <a:solidFill>
                  <a:srgbClr val="00B0F0"/>
                </a:solidFill>
              </a:rPr>
              <a:t>S</a:t>
            </a:r>
            <a:r>
              <a:rPr lang="en-US" sz="4050" dirty="0"/>
              <a:t>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042E39-220D-4C80-80DF-9AAE4D28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4679"/>
            <a:ext cx="7886700" cy="20597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   Quicksort is a divide-and-conquer algorithm. It works by selecting a 'pivot' element from the array and partitioning the other elements into two sub-arrays, according to whether they are less than or greater than the pivot. The sub-arrays are then sorted recursively.</a:t>
            </a:r>
          </a:p>
          <a:p>
            <a:pPr marL="0" indent="0">
              <a:buNone/>
            </a:pPr>
            <a:r>
              <a:rPr lang="en-US" sz="2400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1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1" y="2171700"/>
            <a:ext cx="6858001" cy="1028700"/>
          </a:xfrm>
        </p:spPr>
        <p:txBody>
          <a:bodyPr/>
          <a:lstStyle/>
          <a:p>
            <a:r>
              <a:rPr lang="en-US" dirty="0"/>
              <a:t>Comparative Study on Different Algorithms </a:t>
            </a:r>
          </a:p>
        </p:txBody>
      </p:sp>
    </p:spTree>
    <p:extLst>
      <p:ext uri="{BB962C8B-B14F-4D97-AF65-F5344CB8AC3E}">
        <p14:creationId xmlns:p14="http://schemas.microsoft.com/office/powerpoint/2010/main" val="329485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081DB8-6249-4AA7-9DE2-573E21B6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852" y="234053"/>
            <a:ext cx="3814562" cy="639452"/>
          </a:xfrm>
        </p:spPr>
        <p:txBody>
          <a:bodyPr/>
          <a:lstStyle/>
          <a:p>
            <a:r>
              <a:rPr lang="en-US" dirty="0"/>
              <a:t>Quick Sort 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0D27FB8-5907-4AF5-8D45-3A1739B2D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83" y="873505"/>
            <a:ext cx="4391168" cy="4012442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D1EC3-3DE9-42B3-992B-437A95031D3A}"/>
              </a:ext>
            </a:extLst>
          </p:cNvPr>
          <p:cNvSpPr txBox="1"/>
          <p:nvPr/>
        </p:nvSpPr>
        <p:spPr>
          <a:xfrm>
            <a:off x="837932" y="2305683"/>
            <a:ext cx="3514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Worst</a:t>
            </a:r>
            <a:r>
              <a:rPr lang="pt-BR" sz="1800" dirty="0"/>
              <a:t> case  </a:t>
            </a:r>
            <a:r>
              <a:rPr lang="pt-BR" sz="1800" dirty="0" err="1"/>
              <a:t>complexity</a:t>
            </a:r>
            <a:r>
              <a:rPr lang="pt-BR" sz="1800" dirty="0"/>
              <a:t>: n^2</a:t>
            </a:r>
          </a:p>
          <a:p>
            <a:r>
              <a:rPr lang="pt-BR" sz="1800" dirty="0" err="1"/>
              <a:t>Average</a:t>
            </a:r>
            <a:r>
              <a:rPr lang="pt-BR" sz="1800" dirty="0"/>
              <a:t> case  </a:t>
            </a:r>
            <a:r>
              <a:rPr lang="pt-BR" sz="1800" dirty="0" err="1"/>
              <a:t>complexity</a:t>
            </a:r>
            <a:r>
              <a:rPr lang="pt-BR" sz="1800" dirty="0"/>
              <a:t>: n*log(n)</a:t>
            </a:r>
          </a:p>
          <a:p>
            <a:r>
              <a:rPr lang="pt-BR" sz="1800" dirty="0"/>
              <a:t>Best case </a:t>
            </a:r>
            <a:r>
              <a:rPr lang="pt-BR" sz="1800" dirty="0" err="1"/>
              <a:t>complexity</a:t>
            </a:r>
            <a:r>
              <a:rPr lang="pt-BR" sz="1800" dirty="0"/>
              <a:t>: n*log(n)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F9118F7-B6A1-4D2F-A04B-F657A7E25F9A}"/>
              </a:ext>
            </a:extLst>
          </p:cNvPr>
          <p:cNvSpPr txBox="1"/>
          <p:nvPr/>
        </p:nvSpPr>
        <p:spPr>
          <a:xfrm rot="16200000">
            <a:off x="-927774" y="2317835"/>
            <a:ext cx="28490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00B0F0"/>
                </a:solidFill>
              </a:rPr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723900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03C289-7391-4726-BEAD-905C273B8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07" y="897060"/>
            <a:ext cx="8161985" cy="488292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Difference between </a:t>
            </a:r>
            <a:r>
              <a:rPr lang="en-US" sz="3000" dirty="0">
                <a:solidFill>
                  <a:srgbClr val="00B0F0"/>
                </a:solidFill>
              </a:rPr>
              <a:t>Q</a:t>
            </a:r>
            <a:r>
              <a:rPr lang="en-US" sz="3000" dirty="0"/>
              <a:t>uick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 and </a:t>
            </a:r>
            <a:r>
              <a:rPr lang="en-US" sz="3000" dirty="0">
                <a:solidFill>
                  <a:srgbClr val="00B0F0"/>
                </a:solidFill>
              </a:rPr>
              <a:t>I</a:t>
            </a:r>
            <a:r>
              <a:rPr lang="en-US" sz="3000" dirty="0"/>
              <a:t>nsertion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0DAED5C0-7AD9-4499-8CEC-2C42EDD50C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6606" y="1748395"/>
          <a:ext cx="6110787" cy="263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209">
                  <a:extLst>
                    <a:ext uri="{9D8B030D-6E8A-4147-A177-3AD203B41FA5}">
                      <a16:colId xmlns="" xmlns:a16="http://schemas.microsoft.com/office/drawing/2014/main" val="2745262853"/>
                    </a:ext>
                  </a:extLst>
                </a:gridCol>
                <a:gridCol w="2028209">
                  <a:extLst>
                    <a:ext uri="{9D8B030D-6E8A-4147-A177-3AD203B41FA5}">
                      <a16:colId xmlns="" xmlns:a16="http://schemas.microsoft.com/office/drawing/2014/main" val="3376117057"/>
                    </a:ext>
                  </a:extLst>
                </a:gridCol>
                <a:gridCol w="2054369">
                  <a:extLst>
                    <a:ext uri="{9D8B030D-6E8A-4147-A177-3AD203B41FA5}">
                      <a16:colId xmlns="" xmlns:a16="http://schemas.microsoft.com/office/drawing/2014/main" val="1831080474"/>
                    </a:ext>
                  </a:extLst>
                </a:gridCol>
              </a:tblGrid>
              <a:tr h="526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BASIS FOR COMPARISON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QUICK SORT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INSERTION SORT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="" xmlns:a16="http://schemas.microsoft.com/office/drawing/2014/main" val="2635850650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Efficiency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More efficient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Less efficient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503277813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Speed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Slower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11284157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Worst case 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O(n^2)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n^2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013904973"/>
                  </a:ext>
                </a:extLst>
              </a:tr>
              <a:tr h="526121">
                <a:tc>
                  <a:txBody>
                    <a:bodyPr/>
                    <a:lstStyle/>
                    <a:p>
                      <a:r>
                        <a:rPr lang="en-US" sz="1100" dirty="0"/>
                        <a:t>Best case 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n*log(n)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680032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849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C1354D-3BAB-490E-BE4C-C46BF88C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30539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Difference between </a:t>
            </a:r>
            <a:r>
              <a:rPr lang="en-US" sz="3000" dirty="0">
                <a:solidFill>
                  <a:srgbClr val="00B0F0"/>
                </a:solidFill>
              </a:rPr>
              <a:t>Q</a:t>
            </a:r>
            <a:r>
              <a:rPr lang="en-US" sz="3000" dirty="0"/>
              <a:t>uick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 and </a:t>
            </a:r>
            <a:r>
              <a:rPr lang="en-US" sz="3000" dirty="0">
                <a:solidFill>
                  <a:srgbClr val="00B0F0"/>
                </a:solidFill>
              </a:rPr>
              <a:t>M</a:t>
            </a:r>
            <a:r>
              <a:rPr lang="en-US" sz="3000" dirty="0"/>
              <a:t>erge </a:t>
            </a:r>
            <a:r>
              <a:rPr lang="en-US" sz="3000" dirty="0">
                <a:solidFill>
                  <a:srgbClr val="00B0F0"/>
                </a:solidFill>
              </a:rPr>
              <a:t>S</a:t>
            </a:r>
            <a:r>
              <a:rPr lang="en-US" sz="3000" dirty="0"/>
              <a:t>ort: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8ABC5397-544E-4C2A-A8CE-3AEF48DA88A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6446" y="1378878"/>
          <a:ext cx="833110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304">
                  <a:extLst>
                    <a:ext uri="{9D8B030D-6E8A-4147-A177-3AD203B41FA5}">
                      <a16:colId xmlns="" xmlns:a16="http://schemas.microsoft.com/office/drawing/2014/main" val="477457410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617355349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9365637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BASIS FOR COMPARISON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QUICK SORT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cap="all" dirty="0">
                          <a:effectLst/>
                        </a:rPr>
                        <a:t>MERGE SORT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="" xmlns:a16="http://schemas.microsoft.com/office/drawing/2014/main" val="92304018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Partitioning of the elements in the array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The splitting of a list of elements is not necessarily divided into half.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Array is always divided into half (n/2).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28732760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Worst case complexity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O(n</a:t>
                      </a:r>
                      <a:r>
                        <a:rPr lang="en-US" sz="1100" baseline="30000" dirty="0">
                          <a:effectLst/>
                        </a:rPr>
                        <a:t>2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O(n log n)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20953371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Works well on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Smaller array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Operates fine in any type of array.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71619806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Speed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Faster than other sorting algorithms for small data set.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Consistent speed in all type of data sets.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24787303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Additional storage space requirement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Less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More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1004493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Efficiency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Inefficient for larger arrays.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More efficient.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27223005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Sorting method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Internal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External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="" xmlns:a16="http://schemas.microsoft.com/office/drawing/2014/main" val="2330591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13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A46BE9B-FF3B-4219-A96A-3FBBEA874758}"/>
              </a:ext>
            </a:extLst>
          </p:cNvPr>
          <p:cNvGrpSpPr/>
          <p:nvPr/>
        </p:nvGrpSpPr>
        <p:grpSpPr>
          <a:xfrm>
            <a:off x="2818930" y="155864"/>
            <a:ext cx="2968805" cy="2779613"/>
            <a:chOff x="4000027" y="784744"/>
            <a:chExt cx="3251550" cy="312251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5A69195-18CE-435F-9FE3-48E18FF0179E}"/>
                </a:ext>
              </a:extLst>
            </p:cNvPr>
            <p:cNvSpPr/>
            <p:nvPr/>
          </p:nvSpPr>
          <p:spPr>
            <a:xfrm>
              <a:off x="4000027" y="784744"/>
              <a:ext cx="3251550" cy="3122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4AAF66AA-EED3-4995-91A8-5B0020777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84" b="26232"/>
            <a:stretch/>
          </p:blipFill>
          <p:spPr>
            <a:xfrm rot="16200000">
              <a:off x="4167697" y="855690"/>
              <a:ext cx="2916209" cy="2980622"/>
            </a:xfrm>
            <a:prstGeom prst="ellipse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9275B78-8F01-4682-9B8B-07A31948DD44}"/>
              </a:ext>
            </a:extLst>
          </p:cNvPr>
          <p:cNvSpPr txBox="1"/>
          <p:nvPr/>
        </p:nvSpPr>
        <p:spPr>
          <a:xfrm>
            <a:off x="1985855" y="3117273"/>
            <a:ext cx="4466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2"/>
                </a:solidFill>
                <a:latin typeface="Tw Cen MT"/>
              </a:rPr>
              <a:t>Shazid</a:t>
            </a:r>
            <a:r>
              <a:rPr lang="en-US" sz="2400" b="1" dirty="0" smtClean="0">
                <a:solidFill>
                  <a:schemeClr val="accent2"/>
                </a:solidFill>
                <a:latin typeface="Tw Cen MT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Tw Cen MT"/>
              </a:rPr>
              <a:t>Nawas</a:t>
            </a:r>
            <a:endParaRPr lang="en-US" sz="2400" b="1" dirty="0" smtClean="0">
              <a:solidFill>
                <a:schemeClr val="accent2"/>
              </a:solidFill>
              <a:latin typeface="Tw Cen MT"/>
            </a:endParaRPr>
          </a:p>
          <a:p>
            <a:pPr algn="ctr"/>
            <a:r>
              <a:rPr lang="en-US" sz="2000" b="1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ID : 191-15-12929</a:t>
            </a:r>
          </a:p>
          <a:p>
            <a:pPr algn="ctr"/>
            <a:r>
              <a:rPr lang="en-US" sz="2000" b="1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Section : O14</a:t>
            </a:r>
          </a:p>
          <a:p>
            <a:pPr algn="ctr"/>
            <a:r>
              <a:rPr lang="en-US" sz="2000" b="1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Department Of CSE</a:t>
            </a:r>
          </a:p>
          <a:p>
            <a:pPr algn="ctr"/>
            <a:r>
              <a:rPr lang="en-US" sz="2000" b="1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Daffodil International University</a:t>
            </a:r>
          </a:p>
          <a:p>
            <a:pPr algn="ctr"/>
            <a:endParaRPr lang="en-US" sz="2400" b="1" dirty="0">
              <a:solidFill>
                <a:schemeClr val="accent2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4700" y="256222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LCS using </a:t>
            </a:r>
            <a:r>
              <a:rPr lang="en-US" sz="1800" b="1" dirty="0" err="1" smtClean="0">
                <a:solidFill>
                  <a:schemeClr val="accent2"/>
                </a:solidFill>
              </a:rPr>
              <a:t>memoization</a:t>
            </a:r>
            <a:endParaRPr 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t="19244" r="20520" b="3310"/>
          <a:stretch/>
        </p:blipFill>
        <p:spPr>
          <a:xfrm>
            <a:off x="1828800" y="561975"/>
            <a:ext cx="54483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19800" r="20833" b="30175"/>
          <a:stretch/>
        </p:blipFill>
        <p:spPr>
          <a:xfrm>
            <a:off x="1981200" y="1447799"/>
            <a:ext cx="5400676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CBB0C13-3ED2-4E61-B588-38DED61DFF0B}"/>
              </a:ext>
            </a:extLst>
          </p:cNvPr>
          <p:cNvGrpSpPr/>
          <p:nvPr/>
        </p:nvGrpSpPr>
        <p:grpSpPr>
          <a:xfrm>
            <a:off x="3306870" y="742950"/>
            <a:ext cx="2337135" cy="2282581"/>
            <a:chOff x="4513580" y="820765"/>
            <a:chExt cx="3544575" cy="3574310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0B829C0-2D09-4B0F-AFB0-FD410F27EA83}"/>
                </a:ext>
              </a:extLst>
            </p:cNvPr>
            <p:cNvSpPr/>
            <p:nvPr/>
          </p:nvSpPr>
          <p:spPr>
            <a:xfrm>
              <a:off x="4513580" y="820765"/>
              <a:ext cx="3544575" cy="357431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57D816D2-FC9D-4144-930C-497F0874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050" y="919486"/>
              <a:ext cx="3266157" cy="3372273"/>
            </a:xfrm>
            <a:prstGeom prst="ellipse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9275B78-8F01-4682-9B8B-07A31948DD44}"/>
              </a:ext>
            </a:extLst>
          </p:cNvPr>
          <p:cNvSpPr txBox="1"/>
          <p:nvPr/>
        </p:nvSpPr>
        <p:spPr>
          <a:xfrm>
            <a:off x="2800350" y="3143250"/>
            <a:ext cx="335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800" dirty="0" err="1">
                <a:solidFill>
                  <a:srgbClr val="FFFFFF"/>
                </a:solidFill>
                <a:latin typeface="Tw Cen MT" panose="020B0602020104020603" pitchFamily="34" charset="0"/>
              </a:rPr>
              <a:t>Sakib</a:t>
            </a:r>
            <a:r>
              <a:rPr lang="en-US" sz="1800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w Cen MT" panose="020B0602020104020603" pitchFamily="34" charset="0"/>
              </a:rPr>
              <a:t>Rokoni</a:t>
            </a:r>
            <a:endParaRPr lang="en-US" sz="1800" dirty="0">
              <a:solidFill>
                <a:srgbClr val="FFFFFF"/>
              </a:solidFill>
              <a:latin typeface="Tw Cen MT" panose="020B0602020104020603" pitchFamily="34" charset="0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ID : 191-15-12961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Section : O14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Department Of CSE ,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500" dirty="0">
                <a:solidFill>
                  <a:srgbClr val="FFFFFF"/>
                </a:solidFill>
                <a:latin typeface="Tw Cen MT" panose="020B0602020104020603" pitchFamily="34" charset="0"/>
              </a:rPr>
              <a:t>Daffodil International University .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endParaRPr lang="en-US" sz="1800" b="1" dirty="0">
              <a:solidFill>
                <a:srgbClr val="423864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02" y="171450"/>
            <a:ext cx="6519299" cy="8001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Longest common subsequence using memorization (Top Down)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00101" y="1200150"/>
            <a:ext cx="6515500" cy="3943350"/>
          </a:xfrm>
        </p:spPr>
        <p:txBody>
          <a:bodyPr>
            <a:noAutofit/>
          </a:bodyPr>
          <a:lstStyle/>
          <a:p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X, string Y,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endParaRPr lang="en-US" sz="105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[][maximum])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base case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(m == 0 || n == 0)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0;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if the same state has already been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computed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!= -1)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if equal, then we store the value of the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function call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(X[m - 1] == Y[n - 1]) 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store it in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avoid further repetitive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work in future function calls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= 1 +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 - 1, n - 1,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else {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store it in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avoid further repetitive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work in future function calls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 = max(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m, n - 1,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m - 1, n,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 </a:t>
            </a:r>
            <a:r>
              <a:rPr lang="en-US" sz="105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 - 1][n - 1];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1" y="400050"/>
            <a:ext cx="6515500" cy="411480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char </a:t>
            </a:r>
            <a:r>
              <a:rPr lang="en-US" dirty="0" err="1">
                <a:solidFill>
                  <a:schemeClr val="accent2"/>
                </a:solidFill>
              </a:rPr>
              <a:t>lcs</a:t>
            </a:r>
            <a:r>
              <a:rPr lang="en-US" dirty="0">
                <a:solidFill>
                  <a:schemeClr val="accent2"/>
                </a:solidFill>
              </a:rPr>
              <a:t>[index + 1];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lc</a:t>
            </a:r>
            <a:r>
              <a:rPr lang="en-US" dirty="0">
                <a:solidFill>
                  <a:schemeClr val="accent2"/>
                </a:solidFill>
              </a:rPr>
              <a:t>[index] = '\0';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= m, j = n;</a:t>
            </a:r>
          </a:p>
          <a:p>
            <a:r>
              <a:rPr lang="en-US" dirty="0">
                <a:solidFill>
                  <a:schemeClr val="accent2"/>
                </a:solidFill>
              </a:rPr>
              <a:t> while (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&gt; 0 &amp;&amp; j &gt; 0) {</a:t>
            </a:r>
          </a:p>
          <a:p>
            <a:r>
              <a:rPr lang="en-US" dirty="0">
                <a:solidFill>
                  <a:schemeClr val="accent2"/>
                </a:solidFill>
              </a:rPr>
              <a:t> if (S1[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 == S2[j - 1]) {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lcs</a:t>
            </a:r>
            <a:r>
              <a:rPr lang="en-US" dirty="0">
                <a:solidFill>
                  <a:schemeClr val="accent2"/>
                </a:solidFill>
              </a:rPr>
              <a:t>[index - 1] = S1[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- 1];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--;</a:t>
            </a:r>
          </a:p>
          <a:p>
            <a:r>
              <a:rPr lang="en-US" dirty="0">
                <a:solidFill>
                  <a:schemeClr val="accent2"/>
                </a:solidFill>
              </a:rPr>
              <a:t> j--;</a:t>
            </a:r>
          </a:p>
          <a:p>
            <a:r>
              <a:rPr lang="en-US" dirty="0">
                <a:solidFill>
                  <a:schemeClr val="accent2"/>
                </a:solidFill>
              </a:rPr>
              <a:t> index--;</a:t>
            </a:r>
          </a:p>
          <a:p>
            <a:r>
              <a:rPr lang="en-US" dirty="0">
                <a:solidFill>
                  <a:schemeClr val="accent2"/>
                </a:solidFill>
              </a:rPr>
              <a:t> }</a:t>
            </a:r>
          </a:p>
          <a:p>
            <a:r>
              <a:rPr lang="en-US" dirty="0">
                <a:solidFill>
                  <a:schemeClr val="accent2"/>
                </a:solidFill>
              </a:rPr>
              <a:t> else if (</a:t>
            </a:r>
            <a:r>
              <a:rPr lang="en-US" dirty="0" err="1">
                <a:solidFill>
                  <a:schemeClr val="accent2"/>
                </a:solidFill>
              </a:rPr>
              <a:t>LCS_table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- 1][j] &gt; </a:t>
            </a:r>
            <a:r>
              <a:rPr lang="en-US" dirty="0" err="1">
                <a:solidFill>
                  <a:schemeClr val="accent2"/>
                </a:solidFill>
              </a:rPr>
              <a:t>LCS_table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][j - 1])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--;</a:t>
            </a:r>
          </a:p>
          <a:p>
            <a:r>
              <a:rPr lang="en-US" dirty="0">
                <a:solidFill>
                  <a:schemeClr val="accent2"/>
                </a:solidFill>
              </a:rPr>
              <a:t> else</a:t>
            </a:r>
          </a:p>
          <a:p>
            <a:r>
              <a:rPr lang="en-US" dirty="0">
                <a:solidFill>
                  <a:schemeClr val="accent2"/>
                </a:solidFill>
              </a:rPr>
              <a:t> j--;</a:t>
            </a:r>
          </a:p>
          <a:p>
            <a:r>
              <a:rPr lang="en-US" dirty="0">
                <a:solidFill>
                  <a:schemeClr val="accent2"/>
                </a:solidFill>
              </a:rPr>
              <a:t> }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"/>
          <p:cNvSpPr txBox="1">
            <a:spLocks noGrp="1"/>
          </p:cNvSpPr>
          <p:nvPr>
            <p:ph type="title"/>
          </p:nvPr>
        </p:nvSpPr>
        <p:spPr>
          <a:xfrm>
            <a:off x="1631725" y="2914438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Algorithms??</a:t>
            </a:r>
            <a:endParaRPr dirty="0"/>
          </a:p>
        </p:txBody>
      </p:sp>
      <p:grpSp>
        <p:nvGrpSpPr>
          <p:cNvPr id="1109" name="Google Shape;1109;p44"/>
          <p:cNvGrpSpPr/>
          <p:nvPr/>
        </p:nvGrpSpPr>
        <p:grpSpPr>
          <a:xfrm>
            <a:off x="3300665" y="858349"/>
            <a:ext cx="2694358" cy="1831269"/>
            <a:chOff x="3300665" y="858349"/>
            <a:chExt cx="2694358" cy="1831269"/>
          </a:xfrm>
        </p:grpSpPr>
        <p:grpSp>
          <p:nvGrpSpPr>
            <p:cNvPr id="1110" name="Google Shape;1110;p44"/>
            <p:cNvGrpSpPr/>
            <p:nvPr/>
          </p:nvGrpSpPr>
          <p:grpSpPr>
            <a:xfrm>
              <a:off x="5105713" y="1358038"/>
              <a:ext cx="724857" cy="681296"/>
              <a:chOff x="6528424" y="1260656"/>
              <a:chExt cx="1975625" cy="1856900"/>
            </a:xfrm>
          </p:grpSpPr>
          <p:sp>
            <p:nvSpPr>
              <p:cNvPr id="1118" name="Google Shape;1118;p44"/>
              <p:cNvSpPr/>
              <p:nvPr/>
            </p:nvSpPr>
            <p:spPr>
              <a:xfrm>
                <a:off x="7523800" y="1260656"/>
                <a:ext cx="87771" cy="32775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838" extrusionOk="0">
                    <a:moveTo>
                      <a:pt x="486" y="0"/>
                    </a:moveTo>
                    <a:cubicBezTo>
                      <a:pt x="389" y="0"/>
                      <a:pt x="301" y="53"/>
                      <a:pt x="301" y="173"/>
                    </a:cubicBezTo>
                    <a:cubicBezTo>
                      <a:pt x="222" y="965"/>
                      <a:pt x="142" y="1757"/>
                      <a:pt x="23" y="2549"/>
                    </a:cubicBezTo>
                    <a:cubicBezTo>
                      <a:pt x="0" y="2734"/>
                      <a:pt x="138" y="2838"/>
                      <a:pt x="266" y="2838"/>
                    </a:cubicBezTo>
                    <a:cubicBezTo>
                      <a:pt x="357" y="2838"/>
                      <a:pt x="443" y="2784"/>
                      <a:pt x="459" y="2668"/>
                    </a:cubicBezTo>
                    <a:cubicBezTo>
                      <a:pt x="618" y="1836"/>
                      <a:pt x="697" y="1044"/>
                      <a:pt x="736" y="252"/>
                    </a:cubicBezTo>
                    <a:cubicBezTo>
                      <a:pt x="759" y="94"/>
                      <a:pt x="614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7887928" y="1374872"/>
                <a:ext cx="150942" cy="245988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2130" extrusionOk="0">
                    <a:moveTo>
                      <a:pt x="1018" y="1"/>
                    </a:moveTo>
                    <a:cubicBezTo>
                      <a:pt x="944" y="1"/>
                      <a:pt x="872" y="40"/>
                      <a:pt x="832" y="134"/>
                    </a:cubicBezTo>
                    <a:cubicBezTo>
                      <a:pt x="594" y="689"/>
                      <a:pt x="317" y="1244"/>
                      <a:pt x="79" y="1798"/>
                    </a:cubicBezTo>
                    <a:cubicBezTo>
                      <a:pt x="1" y="1981"/>
                      <a:pt x="164" y="2130"/>
                      <a:pt x="318" y="2130"/>
                    </a:cubicBezTo>
                    <a:cubicBezTo>
                      <a:pt x="397" y="2130"/>
                      <a:pt x="474" y="2090"/>
                      <a:pt x="515" y="1996"/>
                    </a:cubicBezTo>
                    <a:cubicBezTo>
                      <a:pt x="752" y="1442"/>
                      <a:pt x="990" y="887"/>
                      <a:pt x="1228" y="332"/>
                    </a:cubicBezTo>
                    <a:cubicBezTo>
                      <a:pt x="1306" y="149"/>
                      <a:pt x="1160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8148811" y="1612888"/>
                <a:ext cx="214229" cy="157294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362" extrusionOk="0">
                    <a:moveTo>
                      <a:pt x="1558" y="0"/>
                    </a:moveTo>
                    <a:cubicBezTo>
                      <a:pt x="1516" y="0"/>
                      <a:pt x="1470" y="16"/>
                      <a:pt x="1425" y="54"/>
                    </a:cubicBezTo>
                    <a:cubicBezTo>
                      <a:pt x="1029" y="371"/>
                      <a:pt x="633" y="688"/>
                      <a:pt x="197" y="965"/>
                    </a:cubicBezTo>
                    <a:cubicBezTo>
                      <a:pt x="1" y="1096"/>
                      <a:pt x="128" y="1361"/>
                      <a:pt x="334" y="1361"/>
                    </a:cubicBezTo>
                    <a:cubicBezTo>
                      <a:pt x="378" y="1361"/>
                      <a:pt x="426" y="1349"/>
                      <a:pt x="474" y="1322"/>
                    </a:cubicBezTo>
                    <a:cubicBezTo>
                      <a:pt x="870" y="1044"/>
                      <a:pt x="1306" y="767"/>
                      <a:pt x="1662" y="450"/>
                    </a:cubicBezTo>
                    <a:cubicBezTo>
                      <a:pt x="1855" y="290"/>
                      <a:pt x="1736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8194312" y="2076217"/>
                <a:ext cx="309737" cy="73681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638" extrusionOk="0">
                    <a:moveTo>
                      <a:pt x="2375" y="1"/>
                    </a:moveTo>
                    <a:cubicBezTo>
                      <a:pt x="2363" y="1"/>
                      <a:pt x="2351" y="2"/>
                      <a:pt x="2338" y="3"/>
                    </a:cubicBezTo>
                    <a:cubicBezTo>
                      <a:pt x="1665" y="82"/>
                      <a:pt x="991" y="122"/>
                      <a:pt x="318" y="162"/>
                    </a:cubicBezTo>
                    <a:cubicBezTo>
                      <a:pt x="1" y="201"/>
                      <a:pt x="40" y="637"/>
                      <a:pt x="357" y="637"/>
                    </a:cubicBezTo>
                    <a:cubicBezTo>
                      <a:pt x="1031" y="597"/>
                      <a:pt x="1704" y="518"/>
                      <a:pt x="2378" y="479"/>
                    </a:cubicBezTo>
                    <a:cubicBezTo>
                      <a:pt x="2682" y="441"/>
                      <a:pt x="2657" y="1"/>
                      <a:pt x="2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8079750" y="2389876"/>
                <a:ext cx="229358" cy="114564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92" extrusionOk="0">
                    <a:moveTo>
                      <a:pt x="372" y="0"/>
                    </a:moveTo>
                    <a:cubicBezTo>
                      <a:pt x="122" y="0"/>
                      <a:pt x="0" y="356"/>
                      <a:pt x="280" y="496"/>
                    </a:cubicBezTo>
                    <a:cubicBezTo>
                      <a:pt x="676" y="654"/>
                      <a:pt x="1072" y="813"/>
                      <a:pt x="1508" y="971"/>
                    </a:cubicBezTo>
                    <a:cubicBezTo>
                      <a:pt x="1541" y="985"/>
                      <a:pt x="1573" y="992"/>
                      <a:pt x="1604" y="992"/>
                    </a:cubicBezTo>
                    <a:cubicBezTo>
                      <a:pt x="1834" y="992"/>
                      <a:pt x="1985" y="645"/>
                      <a:pt x="1706" y="575"/>
                    </a:cubicBezTo>
                    <a:cubicBezTo>
                      <a:pt x="1310" y="417"/>
                      <a:pt x="874" y="219"/>
                      <a:pt x="478" y="21"/>
                    </a:cubicBezTo>
                    <a:cubicBezTo>
                      <a:pt x="441" y="7"/>
                      <a:pt x="405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>
                <a:off x="7815518" y="2680785"/>
                <a:ext cx="190670" cy="267123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313" extrusionOk="0">
                    <a:moveTo>
                      <a:pt x="311" y="0"/>
                    </a:moveTo>
                    <a:cubicBezTo>
                      <a:pt x="163" y="0"/>
                      <a:pt x="1" y="187"/>
                      <a:pt x="112" y="354"/>
                    </a:cubicBezTo>
                    <a:cubicBezTo>
                      <a:pt x="429" y="987"/>
                      <a:pt x="785" y="1621"/>
                      <a:pt x="1181" y="2215"/>
                    </a:cubicBezTo>
                    <a:cubicBezTo>
                      <a:pt x="1227" y="2284"/>
                      <a:pt x="1289" y="2313"/>
                      <a:pt x="1351" y="2313"/>
                    </a:cubicBezTo>
                    <a:cubicBezTo>
                      <a:pt x="1502" y="2313"/>
                      <a:pt x="1651" y="2136"/>
                      <a:pt x="1538" y="1938"/>
                    </a:cubicBezTo>
                    <a:cubicBezTo>
                      <a:pt x="1181" y="1344"/>
                      <a:pt x="825" y="750"/>
                      <a:pt x="468" y="116"/>
                    </a:cubicBezTo>
                    <a:cubicBezTo>
                      <a:pt x="433" y="34"/>
                      <a:pt x="373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>
                <a:off x="7521836" y="2870182"/>
                <a:ext cx="57166" cy="24737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42" extrusionOk="0">
                    <a:moveTo>
                      <a:pt x="294" y="0"/>
                    </a:moveTo>
                    <a:cubicBezTo>
                      <a:pt x="175" y="0"/>
                      <a:pt x="40" y="90"/>
                      <a:pt x="40" y="259"/>
                    </a:cubicBezTo>
                    <a:cubicBezTo>
                      <a:pt x="40" y="813"/>
                      <a:pt x="40" y="1368"/>
                      <a:pt x="1" y="1922"/>
                    </a:cubicBezTo>
                    <a:cubicBezTo>
                      <a:pt x="1" y="2071"/>
                      <a:pt x="105" y="2141"/>
                      <a:pt x="216" y="2141"/>
                    </a:cubicBezTo>
                    <a:cubicBezTo>
                      <a:pt x="342" y="2141"/>
                      <a:pt x="476" y="2051"/>
                      <a:pt x="476" y="1883"/>
                    </a:cubicBezTo>
                    <a:lnTo>
                      <a:pt x="476" y="219"/>
                    </a:lnTo>
                    <a:cubicBezTo>
                      <a:pt x="495" y="70"/>
                      <a:pt x="400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4"/>
              <p:cNvSpPr/>
              <p:nvPr/>
            </p:nvSpPr>
            <p:spPr>
              <a:xfrm>
                <a:off x="7060238" y="2794192"/>
                <a:ext cx="209032" cy="239868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77" extrusionOk="0">
                    <a:moveTo>
                      <a:pt x="1471" y="0"/>
                    </a:moveTo>
                    <a:cubicBezTo>
                      <a:pt x="1413" y="0"/>
                      <a:pt x="1354" y="25"/>
                      <a:pt x="1304" y="85"/>
                    </a:cubicBezTo>
                    <a:lnTo>
                      <a:pt x="116" y="1709"/>
                    </a:lnTo>
                    <a:cubicBezTo>
                      <a:pt x="0" y="1882"/>
                      <a:pt x="159" y="2077"/>
                      <a:pt x="315" y="2077"/>
                    </a:cubicBezTo>
                    <a:cubicBezTo>
                      <a:pt x="372" y="2077"/>
                      <a:pt x="430" y="2050"/>
                      <a:pt x="472" y="1986"/>
                    </a:cubicBezTo>
                    <a:lnTo>
                      <a:pt x="1661" y="402"/>
                    </a:lnTo>
                    <a:cubicBezTo>
                      <a:pt x="1809" y="223"/>
                      <a:pt x="1646" y="0"/>
                      <a:pt x="1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4"/>
              <p:cNvSpPr/>
              <p:nvPr/>
            </p:nvSpPr>
            <p:spPr>
              <a:xfrm>
                <a:off x="6816447" y="2595095"/>
                <a:ext cx="226355" cy="153714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1331" extrusionOk="0">
                    <a:moveTo>
                      <a:pt x="1620" y="0"/>
                    </a:moveTo>
                    <a:cubicBezTo>
                      <a:pt x="1586" y="0"/>
                      <a:pt x="1550" y="8"/>
                      <a:pt x="1514" y="26"/>
                    </a:cubicBezTo>
                    <a:cubicBezTo>
                      <a:pt x="1078" y="343"/>
                      <a:pt x="642" y="620"/>
                      <a:pt x="167" y="898"/>
                    </a:cubicBezTo>
                    <a:cubicBezTo>
                      <a:pt x="1" y="1030"/>
                      <a:pt x="141" y="1330"/>
                      <a:pt x="331" y="1330"/>
                    </a:cubicBezTo>
                    <a:cubicBezTo>
                      <a:pt x="368" y="1330"/>
                      <a:pt x="406" y="1319"/>
                      <a:pt x="444" y="1294"/>
                    </a:cubicBezTo>
                    <a:cubicBezTo>
                      <a:pt x="880" y="1016"/>
                      <a:pt x="1355" y="700"/>
                      <a:pt x="1791" y="422"/>
                    </a:cubicBezTo>
                    <a:cubicBezTo>
                      <a:pt x="1959" y="254"/>
                      <a:pt x="1813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>
                <a:off x="6535007" y="2382716"/>
                <a:ext cx="312740" cy="105902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17" extrusionOk="0">
                    <a:moveTo>
                      <a:pt x="2291" y="1"/>
                    </a:moveTo>
                    <a:cubicBezTo>
                      <a:pt x="2277" y="1"/>
                      <a:pt x="2263" y="1"/>
                      <a:pt x="2247" y="3"/>
                    </a:cubicBezTo>
                    <a:cubicBezTo>
                      <a:pt x="1614" y="201"/>
                      <a:pt x="940" y="320"/>
                      <a:pt x="267" y="439"/>
                    </a:cubicBezTo>
                    <a:cubicBezTo>
                      <a:pt x="1" y="477"/>
                      <a:pt x="27" y="917"/>
                      <a:pt x="274" y="917"/>
                    </a:cubicBezTo>
                    <a:cubicBezTo>
                      <a:pt x="285" y="917"/>
                      <a:pt x="295" y="916"/>
                      <a:pt x="306" y="914"/>
                    </a:cubicBezTo>
                    <a:cubicBezTo>
                      <a:pt x="1020" y="796"/>
                      <a:pt x="1733" y="637"/>
                      <a:pt x="2406" y="439"/>
                    </a:cubicBezTo>
                    <a:cubicBezTo>
                      <a:pt x="2708" y="364"/>
                      <a:pt x="2578" y="1"/>
                      <a:pt x="2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>
                <a:off x="6652687" y="2090306"/>
                <a:ext cx="178544" cy="5959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516" extrusionOk="0">
                    <a:moveTo>
                      <a:pt x="1228" y="0"/>
                    </a:moveTo>
                    <a:cubicBezTo>
                      <a:pt x="951" y="40"/>
                      <a:pt x="634" y="40"/>
                      <a:pt x="317" y="40"/>
                    </a:cubicBezTo>
                    <a:cubicBezTo>
                      <a:pt x="1" y="40"/>
                      <a:pt x="40" y="515"/>
                      <a:pt x="357" y="515"/>
                    </a:cubicBezTo>
                    <a:cubicBezTo>
                      <a:pt x="674" y="515"/>
                      <a:pt x="951" y="515"/>
                      <a:pt x="1268" y="475"/>
                    </a:cubicBezTo>
                    <a:cubicBezTo>
                      <a:pt x="1545" y="396"/>
                      <a:pt x="1506" y="4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4"/>
              <p:cNvSpPr/>
              <p:nvPr/>
            </p:nvSpPr>
            <p:spPr>
              <a:xfrm>
                <a:off x="6528424" y="1685298"/>
                <a:ext cx="358473" cy="160412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389" extrusionOk="0">
                    <a:moveTo>
                      <a:pt x="386" y="1"/>
                    </a:moveTo>
                    <a:cubicBezTo>
                      <a:pt x="156" y="1"/>
                      <a:pt x="0" y="348"/>
                      <a:pt x="245" y="417"/>
                    </a:cubicBezTo>
                    <a:lnTo>
                      <a:pt x="2621" y="1368"/>
                    </a:lnTo>
                    <a:cubicBezTo>
                      <a:pt x="2659" y="1382"/>
                      <a:pt x="2695" y="1388"/>
                      <a:pt x="2729" y="1388"/>
                    </a:cubicBezTo>
                    <a:cubicBezTo>
                      <a:pt x="2979" y="1388"/>
                      <a:pt x="3103" y="1042"/>
                      <a:pt x="2859" y="972"/>
                    </a:cubicBezTo>
                    <a:lnTo>
                      <a:pt x="482" y="21"/>
                    </a:lnTo>
                    <a:cubicBezTo>
                      <a:pt x="449" y="7"/>
                      <a:pt x="417" y="1"/>
                      <a:pt x="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>
                <a:off x="6920962" y="1439428"/>
                <a:ext cx="157409" cy="228781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981" extrusionOk="0">
                    <a:moveTo>
                      <a:pt x="270" y="1"/>
                    </a:moveTo>
                    <a:cubicBezTo>
                      <a:pt x="131" y="1"/>
                      <a:pt x="0" y="126"/>
                      <a:pt x="54" y="288"/>
                    </a:cubicBezTo>
                    <a:cubicBezTo>
                      <a:pt x="252" y="843"/>
                      <a:pt x="530" y="1398"/>
                      <a:pt x="886" y="1913"/>
                    </a:cubicBezTo>
                    <a:cubicBezTo>
                      <a:pt x="934" y="1961"/>
                      <a:pt x="989" y="1981"/>
                      <a:pt x="1043" y="1981"/>
                    </a:cubicBezTo>
                    <a:cubicBezTo>
                      <a:pt x="1210" y="1981"/>
                      <a:pt x="1363" y="1785"/>
                      <a:pt x="1243" y="1635"/>
                    </a:cubicBezTo>
                    <a:cubicBezTo>
                      <a:pt x="926" y="1160"/>
                      <a:pt x="648" y="645"/>
                      <a:pt x="450" y="90"/>
                    </a:cubicBezTo>
                    <a:cubicBezTo>
                      <a:pt x="400" y="28"/>
                      <a:pt x="334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>
                <a:off x="7245016" y="1392541"/>
                <a:ext cx="85807" cy="17819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3" extrusionOk="0">
                    <a:moveTo>
                      <a:pt x="236" y="0"/>
                    </a:moveTo>
                    <a:cubicBezTo>
                      <a:pt x="113" y="0"/>
                      <a:pt x="0" y="90"/>
                      <a:pt x="21" y="259"/>
                    </a:cubicBezTo>
                    <a:cubicBezTo>
                      <a:pt x="61" y="615"/>
                      <a:pt x="180" y="1011"/>
                      <a:pt x="259" y="1368"/>
                    </a:cubicBezTo>
                    <a:cubicBezTo>
                      <a:pt x="290" y="1492"/>
                      <a:pt x="375" y="1543"/>
                      <a:pt x="463" y="1543"/>
                    </a:cubicBezTo>
                    <a:cubicBezTo>
                      <a:pt x="600" y="1543"/>
                      <a:pt x="743" y="1418"/>
                      <a:pt x="695" y="1249"/>
                    </a:cubicBezTo>
                    <a:cubicBezTo>
                      <a:pt x="615" y="892"/>
                      <a:pt x="536" y="536"/>
                      <a:pt x="496" y="219"/>
                    </a:cubicBezTo>
                    <a:cubicBezTo>
                      <a:pt x="459" y="70"/>
                      <a:pt x="344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2" name="Google Shape;1132;p44"/>
            <p:cNvSpPr/>
            <p:nvPr/>
          </p:nvSpPr>
          <p:spPr>
            <a:xfrm rot="-1325471">
              <a:off x="3340041" y="1654007"/>
              <a:ext cx="547969" cy="406450"/>
            </a:xfrm>
            <a:custGeom>
              <a:avLst/>
              <a:gdLst/>
              <a:ahLst/>
              <a:cxnLst/>
              <a:rect l="l" t="t" r="r" b="b"/>
              <a:pathLst>
                <a:path w="12437" h="9225" extrusionOk="0">
                  <a:moveTo>
                    <a:pt x="1895" y="0"/>
                  </a:moveTo>
                  <a:cubicBezTo>
                    <a:pt x="1313" y="0"/>
                    <a:pt x="705" y="248"/>
                    <a:pt x="197" y="558"/>
                  </a:cubicBezTo>
                  <a:cubicBezTo>
                    <a:pt x="0" y="721"/>
                    <a:pt x="155" y="993"/>
                    <a:pt x="349" y="993"/>
                  </a:cubicBezTo>
                  <a:cubicBezTo>
                    <a:pt x="390" y="993"/>
                    <a:pt x="433" y="981"/>
                    <a:pt x="474" y="954"/>
                  </a:cubicBezTo>
                  <a:cubicBezTo>
                    <a:pt x="915" y="666"/>
                    <a:pt x="1403" y="443"/>
                    <a:pt x="1857" y="443"/>
                  </a:cubicBezTo>
                  <a:cubicBezTo>
                    <a:pt x="2339" y="443"/>
                    <a:pt x="2782" y="695"/>
                    <a:pt x="3088" y="1390"/>
                  </a:cubicBezTo>
                  <a:cubicBezTo>
                    <a:pt x="3247" y="1825"/>
                    <a:pt x="3366" y="2340"/>
                    <a:pt x="3405" y="2816"/>
                  </a:cubicBezTo>
                  <a:cubicBezTo>
                    <a:pt x="3405" y="3331"/>
                    <a:pt x="3564" y="3846"/>
                    <a:pt x="3881" y="4321"/>
                  </a:cubicBezTo>
                  <a:cubicBezTo>
                    <a:pt x="4166" y="4574"/>
                    <a:pt x="4552" y="4701"/>
                    <a:pt x="4939" y="4701"/>
                  </a:cubicBezTo>
                  <a:cubicBezTo>
                    <a:pt x="5036" y="4701"/>
                    <a:pt x="5132" y="4693"/>
                    <a:pt x="5227" y="4677"/>
                  </a:cubicBezTo>
                  <a:cubicBezTo>
                    <a:pt x="5604" y="4638"/>
                    <a:pt x="5802" y="4578"/>
                    <a:pt x="6005" y="4578"/>
                  </a:cubicBezTo>
                  <a:cubicBezTo>
                    <a:pt x="6208" y="4578"/>
                    <a:pt x="6416" y="4638"/>
                    <a:pt x="6812" y="4836"/>
                  </a:cubicBezTo>
                  <a:cubicBezTo>
                    <a:pt x="7248" y="4836"/>
                    <a:pt x="7604" y="5232"/>
                    <a:pt x="7564" y="5707"/>
                  </a:cubicBezTo>
                  <a:cubicBezTo>
                    <a:pt x="7564" y="5905"/>
                    <a:pt x="7604" y="6143"/>
                    <a:pt x="7604" y="6381"/>
                  </a:cubicBezTo>
                  <a:cubicBezTo>
                    <a:pt x="7683" y="7569"/>
                    <a:pt x="8119" y="8599"/>
                    <a:pt x="9466" y="8599"/>
                  </a:cubicBezTo>
                  <a:cubicBezTo>
                    <a:pt x="10535" y="8599"/>
                    <a:pt x="11328" y="7926"/>
                    <a:pt x="11961" y="7133"/>
                  </a:cubicBezTo>
                  <a:lnTo>
                    <a:pt x="11961" y="7133"/>
                  </a:lnTo>
                  <a:cubicBezTo>
                    <a:pt x="11922" y="7728"/>
                    <a:pt x="11882" y="8361"/>
                    <a:pt x="11763" y="8956"/>
                  </a:cubicBezTo>
                  <a:cubicBezTo>
                    <a:pt x="11740" y="9117"/>
                    <a:pt x="11891" y="9224"/>
                    <a:pt x="12029" y="9224"/>
                  </a:cubicBezTo>
                  <a:cubicBezTo>
                    <a:pt x="12129" y="9224"/>
                    <a:pt x="12222" y="9168"/>
                    <a:pt x="12239" y="9035"/>
                  </a:cubicBezTo>
                  <a:cubicBezTo>
                    <a:pt x="12358" y="8282"/>
                    <a:pt x="12397" y="7490"/>
                    <a:pt x="12437" y="6698"/>
                  </a:cubicBezTo>
                  <a:cubicBezTo>
                    <a:pt x="12437" y="6618"/>
                    <a:pt x="12397" y="6579"/>
                    <a:pt x="12358" y="6539"/>
                  </a:cubicBezTo>
                  <a:cubicBezTo>
                    <a:pt x="12414" y="6371"/>
                    <a:pt x="12272" y="6203"/>
                    <a:pt x="12127" y="6203"/>
                  </a:cubicBezTo>
                  <a:cubicBezTo>
                    <a:pt x="12068" y="6203"/>
                    <a:pt x="12008" y="6232"/>
                    <a:pt x="11961" y="6302"/>
                  </a:cubicBezTo>
                  <a:lnTo>
                    <a:pt x="11961" y="6341"/>
                  </a:lnTo>
                  <a:cubicBezTo>
                    <a:pt x="11922" y="6302"/>
                    <a:pt x="11882" y="6302"/>
                    <a:pt x="11843" y="6302"/>
                  </a:cubicBezTo>
                  <a:cubicBezTo>
                    <a:pt x="11130" y="6302"/>
                    <a:pt x="10417" y="6222"/>
                    <a:pt x="9704" y="6024"/>
                  </a:cubicBezTo>
                  <a:cubicBezTo>
                    <a:pt x="9681" y="6018"/>
                    <a:pt x="9659" y="6015"/>
                    <a:pt x="9639" y="6015"/>
                  </a:cubicBezTo>
                  <a:cubicBezTo>
                    <a:pt x="9416" y="6015"/>
                    <a:pt x="9370" y="6387"/>
                    <a:pt x="9624" y="6460"/>
                  </a:cubicBezTo>
                  <a:cubicBezTo>
                    <a:pt x="10298" y="6658"/>
                    <a:pt x="10971" y="6737"/>
                    <a:pt x="11645" y="6737"/>
                  </a:cubicBezTo>
                  <a:cubicBezTo>
                    <a:pt x="11146" y="7449"/>
                    <a:pt x="10456" y="8193"/>
                    <a:pt x="9574" y="8193"/>
                  </a:cubicBezTo>
                  <a:cubicBezTo>
                    <a:pt x="9474" y="8193"/>
                    <a:pt x="9372" y="8183"/>
                    <a:pt x="9268" y="8163"/>
                  </a:cubicBezTo>
                  <a:cubicBezTo>
                    <a:pt x="7763" y="7886"/>
                    <a:pt x="8277" y="6341"/>
                    <a:pt x="8000" y="5311"/>
                  </a:cubicBezTo>
                  <a:cubicBezTo>
                    <a:pt x="7742" y="4439"/>
                    <a:pt x="7167" y="4067"/>
                    <a:pt x="6405" y="4067"/>
                  </a:cubicBezTo>
                  <a:cubicBezTo>
                    <a:pt x="6233" y="4067"/>
                    <a:pt x="6051" y="4086"/>
                    <a:pt x="5861" y="4123"/>
                  </a:cubicBezTo>
                  <a:cubicBezTo>
                    <a:pt x="5573" y="4157"/>
                    <a:pt x="5292" y="4234"/>
                    <a:pt x="5025" y="4234"/>
                  </a:cubicBezTo>
                  <a:cubicBezTo>
                    <a:pt x="4667" y="4234"/>
                    <a:pt x="4334" y="4096"/>
                    <a:pt x="4039" y="3529"/>
                  </a:cubicBezTo>
                  <a:cubicBezTo>
                    <a:pt x="3801" y="3093"/>
                    <a:pt x="3841" y="2301"/>
                    <a:pt x="3722" y="1825"/>
                  </a:cubicBezTo>
                  <a:cubicBezTo>
                    <a:pt x="3643" y="1350"/>
                    <a:pt x="3445" y="914"/>
                    <a:pt x="3167" y="558"/>
                  </a:cubicBezTo>
                  <a:cubicBezTo>
                    <a:pt x="2800" y="155"/>
                    <a:pt x="2355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 rot="1397105">
              <a:off x="4111950" y="1001098"/>
              <a:ext cx="174855" cy="184494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 rot="1397105">
              <a:off x="3909942" y="1056814"/>
              <a:ext cx="105951" cy="97744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 rot="1397105">
              <a:off x="3697288" y="1241348"/>
              <a:ext cx="277748" cy="274999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4914925" y="858349"/>
              <a:ext cx="479501" cy="451726"/>
            </a:xfrm>
            <a:custGeom>
              <a:avLst/>
              <a:gdLst/>
              <a:ahLst/>
              <a:cxnLst/>
              <a:rect l="l" t="t" r="r" b="b"/>
              <a:pathLst>
                <a:path w="7924" h="7465" extrusionOk="0">
                  <a:moveTo>
                    <a:pt x="2382" y="628"/>
                  </a:moveTo>
                  <a:cubicBezTo>
                    <a:pt x="2532" y="628"/>
                    <a:pt x="2620" y="776"/>
                    <a:pt x="2774" y="1007"/>
                  </a:cubicBezTo>
                  <a:lnTo>
                    <a:pt x="3843" y="2790"/>
                  </a:lnTo>
                  <a:cubicBezTo>
                    <a:pt x="3903" y="2849"/>
                    <a:pt x="3972" y="2879"/>
                    <a:pt x="4036" y="2879"/>
                  </a:cubicBezTo>
                  <a:cubicBezTo>
                    <a:pt x="4101" y="2879"/>
                    <a:pt x="4160" y="2849"/>
                    <a:pt x="4200" y="2790"/>
                  </a:cubicBezTo>
                  <a:cubicBezTo>
                    <a:pt x="4239" y="2790"/>
                    <a:pt x="4279" y="2750"/>
                    <a:pt x="4318" y="2750"/>
                  </a:cubicBezTo>
                  <a:lnTo>
                    <a:pt x="5705" y="1562"/>
                  </a:lnTo>
                  <a:cubicBezTo>
                    <a:pt x="5863" y="1364"/>
                    <a:pt x="6061" y="1205"/>
                    <a:pt x="6299" y="1047"/>
                  </a:cubicBezTo>
                  <a:cubicBezTo>
                    <a:pt x="6436" y="956"/>
                    <a:pt x="6515" y="911"/>
                    <a:pt x="6573" y="911"/>
                  </a:cubicBezTo>
                  <a:cubicBezTo>
                    <a:pt x="6666" y="911"/>
                    <a:pt x="6707" y="1025"/>
                    <a:pt x="6854" y="1245"/>
                  </a:cubicBezTo>
                  <a:cubicBezTo>
                    <a:pt x="6933" y="1364"/>
                    <a:pt x="7408" y="1918"/>
                    <a:pt x="7329" y="2037"/>
                  </a:cubicBezTo>
                  <a:cubicBezTo>
                    <a:pt x="7289" y="2156"/>
                    <a:pt x="6774" y="2354"/>
                    <a:pt x="6695" y="2394"/>
                  </a:cubicBezTo>
                  <a:lnTo>
                    <a:pt x="5150" y="3344"/>
                  </a:lnTo>
                  <a:cubicBezTo>
                    <a:pt x="5111" y="3384"/>
                    <a:pt x="5111" y="3384"/>
                    <a:pt x="5071" y="3424"/>
                  </a:cubicBezTo>
                  <a:cubicBezTo>
                    <a:pt x="4952" y="3463"/>
                    <a:pt x="4873" y="3503"/>
                    <a:pt x="4754" y="3582"/>
                  </a:cubicBezTo>
                  <a:cubicBezTo>
                    <a:pt x="4675" y="3622"/>
                    <a:pt x="4635" y="3741"/>
                    <a:pt x="4675" y="3820"/>
                  </a:cubicBezTo>
                  <a:cubicBezTo>
                    <a:pt x="4517" y="3899"/>
                    <a:pt x="4437" y="4097"/>
                    <a:pt x="4596" y="4216"/>
                  </a:cubicBezTo>
                  <a:lnTo>
                    <a:pt x="5824" y="5444"/>
                  </a:lnTo>
                  <a:cubicBezTo>
                    <a:pt x="5982" y="5642"/>
                    <a:pt x="6180" y="5800"/>
                    <a:pt x="6339" y="5998"/>
                  </a:cubicBezTo>
                  <a:cubicBezTo>
                    <a:pt x="6656" y="6315"/>
                    <a:pt x="6339" y="6355"/>
                    <a:pt x="6022" y="6553"/>
                  </a:cubicBezTo>
                  <a:cubicBezTo>
                    <a:pt x="5943" y="6593"/>
                    <a:pt x="5467" y="6989"/>
                    <a:pt x="5388" y="6989"/>
                  </a:cubicBezTo>
                  <a:cubicBezTo>
                    <a:pt x="5269" y="6949"/>
                    <a:pt x="5031" y="6474"/>
                    <a:pt x="4952" y="6434"/>
                  </a:cubicBezTo>
                  <a:cubicBezTo>
                    <a:pt x="4596" y="5959"/>
                    <a:pt x="4239" y="5523"/>
                    <a:pt x="3883" y="5048"/>
                  </a:cubicBezTo>
                  <a:cubicBezTo>
                    <a:pt x="3843" y="5008"/>
                    <a:pt x="3803" y="4969"/>
                    <a:pt x="3764" y="4969"/>
                  </a:cubicBezTo>
                  <a:cubicBezTo>
                    <a:pt x="3737" y="4863"/>
                    <a:pt x="3641" y="4792"/>
                    <a:pt x="3544" y="4792"/>
                  </a:cubicBezTo>
                  <a:cubicBezTo>
                    <a:pt x="3495" y="4792"/>
                    <a:pt x="3447" y="4810"/>
                    <a:pt x="3407" y="4850"/>
                  </a:cubicBezTo>
                  <a:cubicBezTo>
                    <a:pt x="3011" y="5167"/>
                    <a:pt x="2615" y="5483"/>
                    <a:pt x="2219" y="5800"/>
                  </a:cubicBezTo>
                  <a:cubicBezTo>
                    <a:pt x="1958" y="6029"/>
                    <a:pt x="1562" y="6553"/>
                    <a:pt x="1209" y="6553"/>
                  </a:cubicBezTo>
                  <a:cubicBezTo>
                    <a:pt x="1134" y="6553"/>
                    <a:pt x="1061" y="6530"/>
                    <a:pt x="991" y="6474"/>
                  </a:cubicBezTo>
                  <a:cubicBezTo>
                    <a:pt x="357" y="5998"/>
                    <a:pt x="991" y="5602"/>
                    <a:pt x="1427" y="5246"/>
                  </a:cubicBezTo>
                  <a:lnTo>
                    <a:pt x="2813" y="4137"/>
                  </a:lnTo>
                  <a:cubicBezTo>
                    <a:pt x="2853" y="4097"/>
                    <a:pt x="2892" y="4018"/>
                    <a:pt x="2892" y="3939"/>
                  </a:cubicBezTo>
                  <a:cubicBezTo>
                    <a:pt x="3051" y="3899"/>
                    <a:pt x="3090" y="3741"/>
                    <a:pt x="3011" y="3622"/>
                  </a:cubicBezTo>
                  <a:lnTo>
                    <a:pt x="1229" y="1324"/>
                  </a:lnTo>
                  <a:lnTo>
                    <a:pt x="2061" y="770"/>
                  </a:lnTo>
                  <a:cubicBezTo>
                    <a:pt x="2200" y="672"/>
                    <a:pt x="2300" y="628"/>
                    <a:pt x="2382" y="628"/>
                  </a:cubicBezTo>
                  <a:close/>
                  <a:moveTo>
                    <a:pt x="2487" y="1"/>
                  </a:moveTo>
                  <a:cubicBezTo>
                    <a:pt x="2463" y="1"/>
                    <a:pt x="2440" y="5"/>
                    <a:pt x="2417" y="17"/>
                  </a:cubicBezTo>
                  <a:cubicBezTo>
                    <a:pt x="1902" y="255"/>
                    <a:pt x="1427" y="572"/>
                    <a:pt x="991" y="928"/>
                  </a:cubicBezTo>
                  <a:cubicBezTo>
                    <a:pt x="912" y="968"/>
                    <a:pt x="872" y="1047"/>
                    <a:pt x="912" y="1126"/>
                  </a:cubicBezTo>
                  <a:cubicBezTo>
                    <a:pt x="753" y="1166"/>
                    <a:pt x="674" y="1324"/>
                    <a:pt x="793" y="1483"/>
                  </a:cubicBezTo>
                  <a:lnTo>
                    <a:pt x="2536" y="3741"/>
                  </a:lnTo>
                  <a:cubicBezTo>
                    <a:pt x="1783" y="4295"/>
                    <a:pt x="1031" y="4889"/>
                    <a:pt x="357" y="5563"/>
                  </a:cubicBezTo>
                  <a:cubicBezTo>
                    <a:pt x="1" y="5919"/>
                    <a:pt x="318" y="6315"/>
                    <a:pt x="595" y="6672"/>
                  </a:cubicBezTo>
                  <a:cubicBezTo>
                    <a:pt x="792" y="6925"/>
                    <a:pt x="969" y="7159"/>
                    <a:pt x="1211" y="7159"/>
                  </a:cubicBezTo>
                  <a:cubicBezTo>
                    <a:pt x="1310" y="7159"/>
                    <a:pt x="1420" y="7120"/>
                    <a:pt x="1546" y="7028"/>
                  </a:cubicBezTo>
                  <a:cubicBezTo>
                    <a:pt x="1942" y="6751"/>
                    <a:pt x="2219" y="6395"/>
                    <a:pt x="2576" y="6117"/>
                  </a:cubicBezTo>
                  <a:cubicBezTo>
                    <a:pt x="2932" y="5840"/>
                    <a:pt x="3209" y="5642"/>
                    <a:pt x="3566" y="5365"/>
                  </a:cubicBezTo>
                  <a:lnTo>
                    <a:pt x="4477" y="6513"/>
                  </a:lnTo>
                  <a:cubicBezTo>
                    <a:pt x="4675" y="6791"/>
                    <a:pt x="4913" y="7266"/>
                    <a:pt x="5230" y="7424"/>
                  </a:cubicBezTo>
                  <a:cubicBezTo>
                    <a:pt x="5285" y="7452"/>
                    <a:pt x="5343" y="7464"/>
                    <a:pt x="5405" y="7464"/>
                  </a:cubicBezTo>
                  <a:cubicBezTo>
                    <a:pt x="5785" y="7464"/>
                    <a:pt x="6264" y="6995"/>
                    <a:pt x="6537" y="6791"/>
                  </a:cubicBezTo>
                  <a:cubicBezTo>
                    <a:pt x="6933" y="6553"/>
                    <a:pt x="7250" y="6315"/>
                    <a:pt x="6893" y="5880"/>
                  </a:cubicBezTo>
                  <a:cubicBezTo>
                    <a:pt x="6299" y="5206"/>
                    <a:pt x="5665" y="4572"/>
                    <a:pt x="5031" y="3978"/>
                  </a:cubicBezTo>
                  <a:lnTo>
                    <a:pt x="5071" y="3978"/>
                  </a:lnTo>
                  <a:cubicBezTo>
                    <a:pt x="5150" y="3939"/>
                    <a:pt x="5269" y="3899"/>
                    <a:pt x="5388" y="3859"/>
                  </a:cubicBezTo>
                  <a:cubicBezTo>
                    <a:pt x="5507" y="3859"/>
                    <a:pt x="5586" y="3780"/>
                    <a:pt x="5626" y="3661"/>
                  </a:cubicBezTo>
                  <a:lnTo>
                    <a:pt x="6972" y="2829"/>
                  </a:lnTo>
                  <a:cubicBezTo>
                    <a:pt x="7210" y="2671"/>
                    <a:pt x="7725" y="2473"/>
                    <a:pt x="7804" y="2196"/>
                  </a:cubicBezTo>
                  <a:cubicBezTo>
                    <a:pt x="7923" y="1918"/>
                    <a:pt x="7685" y="1760"/>
                    <a:pt x="7606" y="1601"/>
                  </a:cubicBezTo>
                  <a:cubicBezTo>
                    <a:pt x="7369" y="1126"/>
                    <a:pt x="7091" y="730"/>
                    <a:pt x="6774" y="373"/>
                  </a:cubicBezTo>
                  <a:cubicBezTo>
                    <a:pt x="6728" y="327"/>
                    <a:pt x="6682" y="308"/>
                    <a:pt x="6635" y="308"/>
                  </a:cubicBezTo>
                  <a:cubicBezTo>
                    <a:pt x="6602" y="308"/>
                    <a:pt x="6570" y="317"/>
                    <a:pt x="6537" y="334"/>
                  </a:cubicBezTo>
                  <a:cubicBezTo>
                    <a:pt x="6141" y="572"/>
                    <a:pt x="5784" y="849"/>
                    <a:pt x="5467" y="1205"/>
                  </a:cubicBezTo>
                  <a:lnTo>
                    <a:pt x="4120" y="2354"/>
                  </a:lnTo>
                  <a:lnTo>
                    <a:pt x="3407" y="1166"/>
                  </a:lnTo>
                  <a:cubicBezTo>
                    <a:pt x="3209" y="770"/>
                    <a:pt x="2932" y="413"/>
                    <a:pt x="2655" y="57"/>
                  </a:cubicBezTo>
                  <a:cubicBezTo>
                    <a:pt x="2599" y="2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7" name="Google Shape;1137;p44"/>
            <p:cNvGrpSpPr/>
            <p:nvPr/>
          </p:nvGrpSpPr>
          <p:grpSpPr>
            <a:xfrm>
              <a:off x="5264490" y="1534895"/>
              <a:ext cx="730533" cy="843599"/>
              <a:chOff x="5910340" y="2743364"/>
              <a:chExt cx="327711" cy="378450"/>
            </a:xfrm>
          </p:grpSpPr>
          <p:sp>
            <p:nvSpPr>
              <p:cNvPr id="1138" name="Google Shape;1138;p44"/>
              <p:cNvSpPr/>
              <p:nvPr/>
            </p:nvSpPr>
            <p:spPr>
              <a:xfrm>
                <a:off x="5910340" y="2743364"/>
                <a:ext cx="171993" cy="157144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044" extrusionOk="0">
                    <a:moveTo>
                      <a:pt x="1330" y="444"/>
                    </a:moveTo>
                    <a:cubicBezTo>
                      <a:pt x="1362" y="444"/>
                      <a:pt x="1394" y="446"/>
                      <a:pt x="1426" y="450"/>
                    </a:cubicBezTo>
                    <a:cubicBezTo>
                      <a:pt x="1783" y="529"/>
                      <a:pt x="2100" y="886"/>
                      <a:pt x="1902" y="1242"/>
                    </a:cubicBezTo>
                    <a:cubicBezTo>
                      <a:pt x="1728" y="1485"/>
                      <a:pt x="1464" y="1606"/>
                      <a:pt x="1162" y="1606"/>
                    </a:cubicBezTo>
                    <a:cubicBezTo>
                      <a:pt x="1119" y="1606"/>
                      <a:pt x="1075" y="1604"/>
                      <a:pt x="1030" y="1599"/>
                    </a:cubicBezTo>
                    <a:cubicBezTo>
                      <a:pt x="713" y="1559"/>
                      <a:pt x="515" y="1163"/>
                      <a:pt x="674" y="886"/>
                    </a:cubicBezTo>
                    <a:cubicBezTo>
                      <a:pt x="781" y="601"/>
                      <a:pt x="1047" y="444"/>
                      <a:pt x="1330" y="444"/>
                    </a:cubicBezTo>
                    <a:close/>
                    <a:moveTo>
                      <a:pt x="1309" y="0"/>
                    </a:moveTo>
                    <a:cubicBezTo>
                      <a:pt x="911" y="0"/>
                      <a:pt x="531" y="202"/>
                      <a:pt x="317" y="569"/>
                    </a:cubicBezTo>
                    <a:lnTo>
                      <a:pt x="278" y="608"/>
                    </a:lnTo>
                    <a:cubicBezTo>
                      <a:pt x="0" y="1123"/>
                      <a:pt x="238" y="1797"/>
                      <a:pt x="832" y="1995"/>
                    </a:cubicBezTo>
                    <a:cubicBezTo>
                      <a:pt x="947" y="2028"/>
                      <a:pt x="1064" y="2043"/>
                      <a:pt x="1182" y="2043"/>
                    </a:cubicBezTo>
                    <a:cubicBezTo>
                      <a:pt x="1633" y="2043"/>
                      <a:pt x="2078" y="1809"/>
                      <a:pt x="2298" y="1401"/>
                    </a:cubicBezTo>
                    <a:cubicBezTo>
                      <a:pt x="2535" y="846"/>
                      <a:pt x="2258" y="212"/>
                      <a:pt x="1664" y="54"/>
                    </a:cubicBezTo>
                    <a:cubicBezTo>
                      <a:pt x="1547" y="18"/>
                      <a:pt x="1427" y="0"/>
                      <a:pt x="1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4"/>
              <p:cNvSpPr/>
              <p:nvPr/>
            </p:nvSpPr>
            <p:spPr>
              <a:xfrm>
                <a:off x="6109266" y="3049675"/>
                <a:ext cx="54020" cy="42349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1" extrusionOk="0">
                    <a:moveTo>
                      <a:pt x="847" y="1"/>
                    </a:moveTo>
                    <a:cubicBezTo>
                      <a:pt x="735" y="1"/>
                      <a:pt x="622" y="27"/>
                      <a:pt x="513" y="82"/>
                    </a:cubicBezTo>
                    <a:cubicBezTo>
                      <a:pt x="473" y="82"/>
                      <a:pt x="434" y="121"/>
                      <a:pt x="434" y="161"/>
                    </a:cubicBezTo>
                    <a:lnTo>
                      <a:pt x="394" y="161"/>
                    </a:lnTo>
                    <a:cubicBezTo>
                      <a:pt x="1" y="619"/>
                      <a:pt x="393" y="1240"/>
                      <a:pt x="899" y="1240"/>
                    </a:cubicBezTo>
                    <a:cubicBezTo>
                      <a:pt x="1005" y="1240"/>
                      <a:pt x="1116" y="1213"/>
                      <a:pt x="1226" y="1151"/>
                    </a:cubicBezTo>
                    <a:cubicBezTo>
                      <a:pt x="1503" y="953"/>
                      <a:pt x="1582" y="597"/>
                      <a:pt x="1424" y="280"/>
                    </a:cubicBezTo>
                    <a:cubicBezTo>
                      <a:pt x="1268" y="97"/>
                      <a:pt x="1060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4"/>
              <p:cNvSpPr/>
              <p:nvPr/>
            </p:nvSpPr>
            <p:spPr>
              <a:xfrm>
                <a:off x="6194337" y="3081137"/>
                <a:ext cx="43714" cy="4067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92" extrusionOk="0">
                    <a:moveTo>
                      <a:pt x="520" y="1"/>
                    </a:moveTo>
                    <a:cubicBezTo>
                      <a:pt x="349" y="1"/>
                      <a:pt x="193" y="77"/>
                      <a:pt x="119" y="269"/>
                    </a:cubicBezTo>
                    <a:cubicBezTo>
                      <a:pt x="40" y="308"/>
                      <a:pt x="40" y="388"/>
                      <a:pt x="0" y="467"/>
                    </a:cubicBezTo>
                    <a:cubicBezTo>
                      <a:pt x="0" y="704"/>
                      <a:pt x="119" y="942"/>
                      <a:pt x="317" y="1101"/>
                    </a:cubicBezTo>
                    <a:cubicBezTo>
                      <a:pt x="416" y="1164"/>
                      <a:pt x="521" y="1192"/>
                      <a:pt x="623" y="1192"/>
                    </a:cubicBezTo>
                    <a:cubicBezTo>
                      <a:pt x="970" y="1192"/>
                      <a:pt x="1281" y="865"/>
                      <a:pt x="1189" y="467"/>
                    </a:cubicBezTo>
                    <a:cubicBezTo>
                      <a:pt x="1139" y="218"/>
                      <a:pt x="808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1" name="Google Shape;1141;p44"/>
            <p:cNvSpPr/>
            <p:nvPr/>
          </p:nvSpPr>
          <p:spPr>
            <a:xfrm>
              <a:off x="5322015" y="2208612"/>
              <a:ext cx="107523" cy="99195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347088" y="2410537"/>
              <a:ext cx="281870" cy="279081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3" name="Google Shape;1143;p44"/>
            <p:cNvGrpSpPr/>
            <p:nvPr/>
          </p:nvGrpSpPr>
          <p:grpSpPr>
            <a:xfrm>
              <a:off x="3300665" y="2126817"/>
              <a:ext cx="536954" cy="517299"/>
              <a:chOff x="2000186" y="2928424"/>
              <a:chExt cx="561785" cy="541052"/>
            </a:xfrm>
          </p:grpSpPr>
          <p:sp>
            <p:nvSpPr>
              <p:cNvPr id="1144" name="Google Shape;1144;p44"/>
              <p:cNvSpPr/>
              <p:nvPr/>
            </p:nvSpPr>
            <p:spPr>
              <a:xfrm>
                <a:off x="2059317" y="2978930"/>
                <a:ext cx="450158" cy="459944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5546" extrusionOk="0">
                    <a:moveTo>
                      <a:pt x="5070" y="5060"/>
                    </a:moveTo>
                    <a:lnTo>
                      <a:pt x="5070" y="5060"/>
                    </a:lnTo>
                    <a:cubicBezTo>
                      <a:pt x="5083" y="5067"/>
                      <a:pt x="5094" y="5071"/>
                      <a:pt x="5103" y="5071"/>
                    </a:cubicBezTo>
                    <a:cubicBezTo>
                      <a:pt x="5106" y="5071"/>
                      <a:pt x="5108" y="5071"/>
                      <a:pt x="5110" y="5071"/>
                    </a:cubicBezTo>
                    <a:cubicBezTo>
                      <a:pt x="5097" y="5067"/>
                      <a:pt x="5084" y="5064"/>
                      <a:pt x="5070" y="5060"/>
                    </a:cubicBezTo>
                    <a:close/>
                    <a:moveTo>
                      <a:pt x="2298" y="0"/>
                    </a:moveTo>
                    <a:cubicBezTo>
                      <a:pt x="2100" y="555"/>
                      <a:pt x="1902" y="1109"/>
                      <a:pt x="1704" y="1704"/>
                    </a:cubicBezTo>
                    <a:cubicBezTo>
                      <a:pt x="1676" y="1760"/>
                      <a:pt x="1608" y="1816"/>
                      <a:pt x="1529" y="1816"/>
                    </a:cubicBezTo>
                    <a:cubicBezTo>
                      <a:pt x="1496" y="1816"/>
                      <a:pt x="1461" y="1806"/>
                      <a:pt x="1426" y="1783"/>
                    </a:cubicBezTo>
                    <a:cubicBezTo>
                      <a:pt x="1387" y="1783"/>
                      <a:pt x="1347" y="1822"/>
                      <a:pt x="1307" y="1822"/>
                    </a:cubicBezTo>
                    <a:lnTo>
                      <a:pt x="0" y="1862"/>
                    </a:lnTo>
                    <a:cubicBezTo>
                      <a:pt x="396" y="2337"/>
                      <a:pt x="832" y="2773"/>
                      <a:pt x="1307" y="3209"/>
                    </a:cubicBezTo>
                    <a:cubicBezTo>
                      <a:pt x="1454" y="3355"/>
                      <a:pt x="1363" y="3570"/>
                      <a:pt x="1192" y="3570"/>
                    </a:cubicBezTo>
                    <a:cubicBezTo>
                      <a:pt x="1178" y="3570"/>
                      <a:pt x="1164" y="3568"/>
                      <a:pt x="1149" y="3565"/>
                    </a:cubicBezTo>
                    <a:lnTo>
                      <a:pt x="1149" y="3565"/>
                    </a:lnTo>
                    <a:cubicBezTo>
                      <a:pt x="1189" y="3645"/>
                      <a:pt x="1228" y="3684"/>
                      <a:pt x="1189" y="3763"/>
                    </a:cubicBezTo>
                    <a:cubicBezTo>
                      <a:pt x="1070" y="4160"/>
                      <a:pt x="951" y="4516"/>
                      <a:pt x="832" y="4912"/>
                    </a:cubicBezTo>
                    <a:cubicBezTo>
                      <a:pt x="793" y="5071"/>
                      <a:pt x="753" y="5229"/>
                      <a:pt x="713" y="5388"/>
                    </a:cubicBezTo>
                    <a:cubicBezTo>
                      <a:pt x="660" y="5493"/>
                      <a:pt x="643" y="5546"/>
                      <a:pt x="660" y="5546"/>
                    </a:cubicBezTo>
                    <a:cubicBezTo>
                      <a:pt x="669" y="5546"/>
                      <a:pt x="687" y="5533"/>
                      <a:pt x="713" y="5506"/>
                    </a:cubicBezTo>
                    <a:cubicBezTo>
                      <a:pt x="753" y="5427"/>
                      <a:pt x="832" y="5348"/>
                      <a:pt x="951" y="5348"/>
                    </a:cubicBezTo>
                    <a:cubicBezTo>
                      <a:pt x="1506" y="4991"/>
                      <a:pt x="2060" y="4595"/>
                      <a:pt x="2575" y="4120"/>
                    </a:cubicBezTo>
                    <a:cubicBezTo>
                      <a:pt x="2617" y="4092"/>
                      <a:pt x="2659" y="4079"/>
                      <a:pt x="2700" y="4079"/>
                    </a:cubicBezTo>
                    <a:cubicBezTo>
                      <a:pt x="2773" y="4079"/>
                      <a:pt x="2841" y="4122"/>
                      <a:pt x="2892" y="4199"/>
                    </a:cubicBezTo>
                    <a:cubicBezTo>
                      <a:pt x="2915" y="4153"/>
                      <a:pt x="2966" y="4134"/>
                      <a:pt x="3019" y="4134"/>
                    </a:cubicBezTo>
                    <a:cubicBezTo>
                      <a:pt x="3057" y="4134"/>
                      <a:pt x="3097" y="4143"/>
                      <a:pt x="3130" y="4160"/>
                    </a:cubicBezTo>
                    <a:lnTo>
                      <a:pt x="4199" y="4635"/>
                    </a:lnTo>
                    <a:lnTo>
                      <a:pt x="4635" y="4833"/>
                    </a:lnTo>
                    <a:cubicBezTo>
                      <a:pt x="4780" y="4942"/>
                      <a:pt x="4925" y="5017"/>
                      <a:pt x="5070" y="5060"/>
                    </a:cubicBezTo>
                    <a:lnTo>
                      <a:pt x="5070" y="5060"/>
                    </a:lnTo>
                    <a:cubicBezTo>
                      <a:pt x="4852" y="4927"/>
                      <a:pt x="4186" y="3697"/>
                      <a:pt x="4001" y="3328"/>
                    </a:cubicBezTo>
                    <a:cubicBezTo>
                      <a:pt x="3843" y="3248"/>
                      <a:pt x="3843" y="3050"/>
                      <a:pt x="3962" y="2971"/>
                    </a:cubicBezTo>
                    <a:lnTo>
                      <a:pt x="4754" y="2258"/>
                    </a:lnTo>
                    <a:cubicBezTo>
                      <a:pt x="4833" y="2219"/>
                      <a:pt x="5229" y="1941"/>
                      <a:pt x="5427" y="1743"/>
                    </a:cubicBezTo>
                    <a:cubicBezTo>
                      <a:pt x="5189" y="1743"/>
                      <a:pt x="4833" y="1822"/>
                      <a:pt x="4675" y="1822"/>
                    </a:cubicBezTo>
                    <a:lnTo>
                      <a:pt x="3526" y="1902"/>
                    </a:lnTo>
                    <a:cubicBezTo>
                      <a:pt x="3447" y="1902"/>
                      <a:pt x="3367" y="1862"/>
                      <a:pt x="3328" y="1783"/>
                    </a:cubicBezTo>
                    <a:cubicBezTo>
                      <a:pt x="3286" y="1824"/>
                      <a:pt x="3240" y="1842"/>
                      <a:pt x="3194" y="1842"/>
                    </a:cubicBezTo>
                    <a:cubicBezTo>
                      <a:pt x="3108" y="1842"/>
                      <a:pt x="3023" y="1781"/>
                      <a:pt x="2971" y="1704"/>
                    </a:cubicBezTo>
                    <a:lnTo>
                      <a:pt x="2575" y="713"/>
                    </a:lnTo>
                    <a:cubicBezTo>
                      <a:pt x="2535" y="594"/>
                      <a:pt x="2417" y="238"/>
                      <a:pt x="2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4"/>
              <p:cNvSpPr/>
              <p:nvPr/>
            </p:nvSpPr>
            <p:spPr>
              <a:xfrm>
                <a:off x="2000186" y="2928424"/>
                <a:ext cx="561785" cy="541052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6524" extrusionOk="0">
                    <a:moveTo>
                      <a:pt x="3050" y="609"/>
                    </a:moveTo>
                    <a:cubicBezTo>
                      <a:pt x="3169" y="847"/>
                      <a:pt x="3248" y="1203"/>
                      <a:pt x="3288" y="1322"/>
                    </a:cubicBezTo>
                    <a:lnTo>
                      <a:pt x="3684" y="2313"/>
                    </a:lnTo>
                    <a:cubicBezTo>
                      <a:pt x="3737" y="2418"/>
                      <a:pt x="3825" y="2471"/>
                      <a:pt x="3913" y="2471"/>
                    </a:cubicBezTo>
                    <a:cubicBezTo>
                      <a:pt x="3957" y="2471"/>
                      <a:pt x="4001" y="2458"/>
                      <a:pt x="4041" y="2431"/>
                    </a:cubicBezTo>
                    <a:cubicBezTo>
                      <a:pt x="4080" y="2471"/>
                      <a:pt x="4160" y="2511"/>
                      <a:pt x="4239" y="2511"/>
                    </a:cubicBezTo>
                    <a:lnTo>
                      <a:pt x="5388" y="2431"/>
                    </a:lnTo>
                    <a:cubicBezTo>
                      <a:pt x="5546" y="2431"/>
                      <a:pt x="5902" y="2352"/>
                      <a:pt x="6140" y="2352"/>
                    </a:cubicBezTo>
                    <a:cubicBezTo>
                      <a:pt x="5942" y="2511"/>
                      <a:pt x="5546" y="2828"/>
                      <a:pt x="5467" y="2867"/>
                    </a:cubicBezTo>
                    <a:lnTo>
                      <a:pt x="4635" y="3580"/>
                    </a:lnTo>
                    <a:cubicBezTo>
                      <a:pt x="4516" y="3699"/>
                      <a:pt x="4556" y="3897"/>
                      <a:pt x="4714" y="3976"/>
                    </a:cubicBezTo>
                    <a:cubicBezTo>
                      <a:pt x="4892" y="4333"/>
                      <a:pt x="5488" y="5491"/>
                      <a:pt x="5720" y="5662"/>
                    </a:cubicBezTo>
                    <a:lnTo>
                      <a:pt x="5720" y="5662"/>
                    </a:lnTo>
                    <a:cubicBezTo>
                      <a:pt x="5584" y="5619"/>
                      <a:pt x="5451" y="5550"/>
                      <a:pt x="5348" y="5482"/>
                    </a:cubicBezTo>
                    <a:lnTo>
                      <a:pt x="4873" y="5283"/>
                    </a:lnTo>
                    <a:lnTo>
                      <a:pt x="3803" y="4769"/>
                    </a:lnTo>
                    <a:cubicBezTo>
                      <a:pt x="3780" y="4757"/>
                      <a:pt x="3757" y="4752"/>
                      <a:pt x="3733" y="4752"/>
                    </a:cubicBezTo>
                    <a:cubicBezTo>
                      <a:pt x="3677" y="4752"/>
                      <a:pt x="3621" y="4780"/>
                      <a:pt x="3565" y="4808"/>
                    </a:cubicBezTo>
                    <a:cubicBezTo>
                      <a:pt x="3542" y="4739"/>
                      <a:pt x="3479" y="4697"/>
                      <a:pt x="3415" y="4697"/>
                    </a:cubicBezTo>
                    <a:cubicBezTo>
                      <a:pt x="3368" y="4697"/>
                      <a:pt x="3321" y="4719"/>
                      <a:pt x="3288" y="4769"/>
                    </a:cubicBezTo>
                    <a:cubicBezTo>
                      <a:pt x="2773" y="5204"/>
                      <a:pt x="2219" y="5600"/>
                      <a:pt x="1624" y="5957"/>
                    </a:cubicBezTo>
                    <a:cubicBezTo>
                      <a:pt x="1506" y="5957"/>
                      <a:pt x="1426" y="6036"/>
                      <a:pt x="1387" y="6115"/>
                    </a:cubicBezTo>
                    <a:cubicBezTo>
                      <a:pt x="1372" y="6160"/>
                      <a:pt x="1363" y="6182"/>
                      <a:pt x="1359" y="6182"/>
                    </a:cubicBezTo>
                    <a:cubicBezTo>
                      <a:pt x="1353" y="6182"/>
                      <a:pt x="1362" y="6120"/>
                      <a:pt x="1387" y="5997"/>
                    </a:cubicBezTo>
                    <a:cubicBezTo>
                      <a:pt x="1426" y="5838"/>
                      <a:pt x="1466" y="5680"/>
                      <a:pt x="1545" y="5521"/>
                    </a:cubicBezTo>
                    <a:cubicBezTo>
                      <a:pt x="1664" y="5165"/>
                      <a:pt x="1783" y="4769"/>
                      <a:pt x="1862" y="4412"/>
                    </a:cubicBezTo>
                    <a:cubicBezTo>
                      <a:pt x="1902" y="4333"/>
                      <a:pt x="1902" y="4254"/>
                      <a:pt x="1822" y="4214"/>
                    </a:cubicBezTo>
                    <a:cubicBezTo>
                      <a:pt x="2020" y="4214"/>
                      <a:pt x="2139" y="3976"/>
                      <a:pt x="1981" y="3818"/>
                    </a:cubicBezTo>
                    <a:cubicBezTo>
                      <a:pt x="1545" y="3422"/>
                      <a:pt x="1109" y="2946"/>
                      <a:pt x="713" y="2471"/>
                    </a:cubicBezTo>
                    <a:lnTo>
                      <a:pt x="2060" y="2431"/>
                    </a:lnTo>
                    <a:cubicBezTo>
                      <a:pt x="2100" y="2431"/>
                      <a:pt x="2139" y="2431"/>
                      <a:pt x="2179" y="2392"/>
                    </a:cubicBezTo>
                    <a:cubicBezTo>
                      <a:pt x="2207" y="2420"/>
                      <a:pt x="2240" y="2433"/>
                      <a:pt x="2273" y="2433"/>
                    </a:cubicBezTo>
                    <a:cubicBezTo>
                      <a:pt x="2332" y="2433"/>
                      <a:pt x="2391" y="2389"/>
                      <a:pt x="2417" y="2313"/>
                    </a:cubicBezTo>
                    <a:cubicBezTo>
                      <a:pt x="2654" y="1758"/>
                      <a:pt x="2852" y="1203"/>
                      <a:pt x="3050" y="609"/>
                    </a:cubicBezTo>
                    <a:close/>
                    <a:moveTo>
                      <a:pt x="2963" y="0"/>
                    </a:moveTo>
                    <a:cubicBezTo>
                      <a:pt x="2877" y="0"/>
                      <a:pt x="2803" y="45"/>
                      <a:pt x="2773" y="134"/>
                    </a:cubicBezTo>
                    <a:cubicBezTo>
                      <a:pt x="2535" y="768"/>
                      <a:pt x="2298" y="1401"/>
                      <a:pt x="2060" y="2035"/>
                    </a:cubicBezTo>
                    <a:lnTo>
                      <a:pt x="2020" y="2035"/>
                    </a:lnTo>
                    <a:lnTo>
                      <a:pt x="238" y="2075"/>
                    </a:lnTo>
                    <a:cubicBezTo>
                      <a:pt x="79" y="2075"/>
                      <a:pt x="0" y="2233"/>
                      <a:pt x="79" y="2392"/>
                    </a:cubicBezTo>
                    <a:cubicBezTo>
                      <a:pt x="594" y="3026"/>
                      <a:pt x="1109" y="3620"/>
                      <a:pt x="1743" y="4174"/>
                    </a:cubicBezTo>
                    <a:cubicBezTo>
                      <a:pt x="1722" y="4167"/>
                      <a:pt x="1701" y="4164"/>
                      <a:pt x="1680" y="4164"/>
                    </a:cubicBezTo>
                    <a:cubicBezTo>
                      <a:pt x="1585" y="4164"/>
                      <a:pt x="1499" y="4235"/>
                      <a:pt x="1466" y="4333"/>
                    </a:cubicBezTo>
                    <a:cubicBezTo>
                      <a:pt x="1307" y="4848"/>
                      <a:pt x="1109" y="5402"/>
                      <a:pt x="991" y="5917"/>
                    </a:cubicBezTo>
                    <a:cubicBezTo>
                      <a:pt x="911" y="6195"/>
                      <a:pt x="872" y="6472"/>
                      <a:pt x="1228" y="6511"/>
                    </a:cubicBezTo>
                    <a:cubicBezTo>
                      <a:pt x="1263" y="6520"/>
                      <a:pt x="1298" y="6524"/>
                      <a:pt x="1334" y="6524"/>
                    </a:cubicBezTo>
                    <a:cubicBezTo>
                      <a:pt x="1629" y="6524"/>
                      <a:pt x="1971" y="6257"/>
                      <a:pt x="2219" y="6115"/>
                    </a:cubicBezTo>
                    <a:cubicBezTo>
                      <a:pt x="2654" y="5798"/>
                      <a:pt x="3090" y="5482"/>
                      <a:pt x="3526" y="5125"/>
                    </a:cubicBezTo>
                    <a:cubicBezTo>
                      <a:pt x="3565" y="5125"/>
                      <a:pt x="3565" y="5165"/>
                      <a:pt x="3605" y="5204"/>
                    </a:cubicBezTo>
                    <a:cubicBezTo>
                      <a:pt x="4120" y="5442"/>
                      <a:pt x="4595" y="5680"/>
                      <a:pt x="5150" y="5917"/>
                    </a:cubicBezTo>
                    <a:cubicBezTo>
                      <a:pt x="5318" y="5973"/>
                      <a:pt x="5565" y="6148"/>
                      <a:pt x="5779" y="6148"/>
                    </a:cubicBezTo>
                    <a:cubicBezTo>
                      <a:pt x="5868" y="6148"/>
                      <a:pt x="5952" y="6118"/>
                      <a:pt x="6021" y="6036"/>
                    </a:cubicBezTo>
                    <a:cubicBezTo>
                      <a:pt x="6219" y="5759"/>
                      <a:pt x="6021" y="5402"/>
                      <a:pt x="5863" y="5165"/>
                    </a:cubicBezTo>
                    <a:cubicBezTo>
                      <a:pt x="5586" y="4729"/>
                      <a:pt x="5348" y="4254"/>
                      <a:pt x="5071" y="3818"/>
                    </a:cubicBezTo>
                    <a:lnTo>
                      <a:pt x="6180" y="2867"/>
                    </a:lnTo>
                    <a:cubicBezTo>
                      <a:pt x="6338" y="2669"/>
                      <a:pt x="6774" y="2431"/>
                      <a:pt x="6695" y="2154"/>
                    </a:cubicBezTo>
                    <a:cubicBezTo>
                      <a:pt x="6649" y="1973"/>
                      <a:pt x="6488" y="1934"/>
                      <a:pt x="6321" y="1934"/>
                    </a:cubicBezTo>
                    <a:cubicBezTo>
                      <a:pt x="6195" y="1934"/>
                      <a:pt x="6067" y="1956"/>
                      <a:pt x="5982" y="1956"/>
                    </a:cubicBezTo>
                    <a:lnTo>
                      <a:pt x="4199" y="2075"/>
                    </a:lnTo>
                    <a:cubicBezTo>
                      <a:pt x="4160" y="2075"/>
                      <a:pt x="4120" y="2114"/>
                      <a:pt x="4080" y="2114"/>
                    </a:cubicBezTo>
                    <a:lnTo>
                      <a:pt x="3526" y="807"/>
                    </a:lnTo>
                    <a:cubicBezTo>
                      <a:pt x="3407" y="530"/>
                      <a:pt x="3328" y="173"/>
                      <a:pt x="3050" y="15"/>
                    </a:cubicBezTo>
                    <a:cubicBezTo>
                      <a:pt x="3021" y="5"/>
                      <a:pt x="2991" y="0"/>
                      <a:pt x="2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6" name="Google Shape;1146;p44"/>
          <p:cNvSpPr/>
          <p:nvPr/>
        </p:nvSpPr>
        <p:spPr>
          <a:xfrm>
            <a:off x="4176868" y="1310074"/>
            <a:ext cx="790263" cy="1404611"/>
          </a:xfrm>
          <a:custGeom>
            <a:avLst/>
            <a:gdLst/>
            <a:ahLst/>
            <a:cxnLst/>
            <a:rect l="l" t="t" r="r" b="b"/>
            <a:pathLst>
              <a:path w="20509" h="36455" extrusionOk="0">
                <a:moveTo>
                  <a:pt x="14877" y="841"/>
                </a:moveTo>
                <a:cubicBezTo>
                  <a:pt x="14971" y="841"/>
                  <a:pt x="15065" y="843"/>
                  <a:pt x="15160" y="849"/>
                </a:cubicBezTo>
                <a:cubicBezTo>
                  <a:pt x="17853" y="2140"/>
                  <a:pt x="18111" y="5755"/>
                  <a:pt x="17816" y="8521"/>
                </a:cubicBezTo>
                <a:cubicBezTo>
                  <a:pt x="17521" y="11066"/>
                  <a:pt x="17115" y="13611"/>
                  <a:pt x="17004" y="16156"/>
                </a:cubicBezTo>
                <a:cubicBezTo>
                  <a:pt x="16857" y="18849"/>
                  <a:pt x="16930" y="21541"/>
                  <a:pt x="17152" y="24234"/>
                </a:cubicBezTo>
                <a:cubicBezTo>
                  <a:pt x="17262" y="25562"/>
                  <a:pt x="17410" y="26927"/>
                  <a:pt x="17594" y="28218"/>
                </a:cubicBezTo>
                <a:cubicBezTo>
                  <a:pt x="17779" y="29545"/>
                  <a:pt x="18295" y="30984"/>
                  <a:pt x="18295" y="32312"/>
                </a:cubicBezTo>
                <a:cubicBezTo>
                  <a:pt x="18295" y="33308"/>
                  <a:pt x="17484" y="34673"/>
                  <a:pt x="16635" y="35078"/>
                </a:cubicBezTo>
                <a:cubicBezTo>
                  <a:pt x="15898" y="35300"/>
                  <a:pt x="15160" y="35447"/>
                  <a:pt x="14385" y="35484"/>
                </a:cubicBezTo>
                <a:cubicBezTo>
                  <a:pt x="13941" y="35551"/>
                  <a:pt x="13486" y="35591"/>
                  <a:pt x="13033" y="35591"/>
                </a:cubicBezTo>
                <a:cubicBezTo>
                  <a:pt x="11981" y="35591"/>
                  <a:pt x="10935" y="35376"/>
                  <a:pt x="10033" y="34783"/>
                </a:cubicBezTo>
                <a:cubicBezTo>
                  <a:pt x="6971" y="32718"/>
                  <a:pt x="9738" y="28660"/>
                  <a:pt x="10476" y="25968"/>
                </a:cubicBezTo>
                <a:cubicBezTo>
                  <a:pt x="11803" y="21099"/>
                  <a:pt x="11398" y="15935"/>
                  <a:pt x="11029" y="10955"/>
                </a:cubicBezTo>
                <a:cubicBezTo>
                  <a:pt x="11005" y="10722"/>
                  <a:pt x="10805" y="10577"/>
                  <a:pt x="10604" y="10577"/>
                </a:cubicBezTo>
                <a:cubicBezTo>
                  <a:pt x="10488" y="10577"/>
                  <a:pt x="10372" y="10626"/>
                  <a:pt x="10291" y="10734"/>
                </a:cubicBezTo>
                <a:cubicBezTo>
                  <a:pt x="10227" y="10670"/>
                  <a:pt x="10138" y="10630"/>
                  <a:pt x="10052" y="10630"/>
                </a:cubicBezTo>
                <a:cubicBezTo>
                  <a:pt x="9991" y="10630"/>
                  <a:pt x="9932" y="10651"/>
                  <a:pt x="9885" y="10697"/>
                </a:cubicBezTo>
                <a:cubicBezTo>
                  <a:pt x="9074" y="11472"/>
                  <a:pt x="8262" y="12283"/>
                  <a:pt x="7451" y="13095"/>
                </a:cubicBezTo>
                <a:lnTo>
                  <a:pt x="6381" y="14164"/>
                </a:lnTo>
                <a:cubicBezTo>
                  <a:pt x="5722" y="14823"/>
                  <a:pt x="5711" y="14982"/>
                  <a:pt x="4874" y="14982"/>
                </a:cubicBezTo>
                <a:cubicBezTo>
                  <a:pt x="4774" y="14982"/>
                  <a:pt x="4663" y="14980"/>
                  <a:pt x="4537" y="14976"/>
                </a:cubicBezTo>
                <a:cubicBezTo>
                  <a:pt x="3246" y="14939"/>
                  <a:pt x="2951" y="14459"/>
                  <a:pt x="2287" y="13464"/>
                </a:cubicBezTo>
                <a:cubicBezTo>
                  <a:pt x="1955" y="12910"/>
                  <a:pt x="1660" y="12357"/>
                  <a:pt x="1439" y="11767"/>
                </a:cubicBezTo>
                <a:cubicBezTo>
                  <a:pt x="775" y="10144"/>
                  <a:pt x="1180" y="8410"/>
                  <a:pt x="2693" y="7451"/>
                </a:cubicBezTo>
                <a:lnTo>
                  <a:pt x="8373" y="3910"/>
                </a:lnTo>
                <a:cubicBezTo>
                  <a:pt x="10362" y="2632"/>
                  <a:pt x="12453" y="841"/>
                  <a:pt x="14877" y="841"/>
                </a:cubicBezTo>
                <a:close/>
                <a:moveTo>
                  <a:pt x="14053" y="0"/>
                </a:moveTo>
                <a:cubicBezTo>
                  <a:pt x="13906" y="0"/>
                  <a:pt x="13795" y="111"/>
                  <a:pt x="13795" y="222"/>
                </a:cubicBezTo>
                <a:cubicBezTo>
                  <a:pt x="11176" y="591"/>
                  <a:pt x="8705" y="2767"/>
                  <a:pt x="6639" y="4095"/>
                </a:cubicBezTo>
                <a:cubicBezTo>
                  <a:pt x="4869" y="5201"/>
                  <a:pt x="2914" y="6197"/>
                  <a:pt x="1291" y="7451"/>
                </a:cubicBezTo>
                <a:cubicBezTo>
                  <a:pt x="295" y="8226"/>
                  <a:pt x="0" y="8705"/>
                  <a:pt x="148" y="9996"/>
                </a:cubicBezTo>
                <a:cubicBezTo>
                  <a:pt x="332" y="11877"/>
                  <a:pt x="1992" y="15714"/>
                  <a:pt x="4057" y="16267"/>
                </a:cubicBezTo>
                <a:cubicBezTo>
                  <a:pt x="4223" y="16306"/>
                  <a:pt x="4375" y="16325"/>
                  <a:pt x="4517" y="16325"/>
                </a:cubicBezTo>
                <a:cubicBezTo>
                  <a:pt x="5168" y="16325"/>
                  <a:pt x="5608" y="15940"/>
                  <a:pt x="6123" y="15455"/>
                </a:cubicBezTo>
                <a:cubicBezTo>
                  <a:pt x="7562" y="14127"/>
                  <a:pt x="8889" y="12578"/>
                  <a:pt x="10217" y="11103"/>
                </a:cubicBezTo>
                <a:cubicBezTo>
                  <a:pt x="10512" y="15013"/>
                  <a:pt x="10807" y="18996"/>
                  <a:pt x="10254" y="22906"/>
                </a:cubicBezTo>
                <a:cubicBezTo>
                  <a:pt x="9959" y="24824"/>
                  <a:pt x="9443" y="26705"/>
                  <a:pt x="8742" y="28513"/>
                </a:cubicBezTo>
                <a:cubicBezTo>
                  <a:pt x="8299" y="29693"/>
                  <a:pt x="7746" y="30910"/>
                  <a:pt x="7746" y="32201"/>
                </a:cubicBezTo>
                <a:cubicBezTo>
                  <a:pt x="7820" y="34488"/>
                  <a:pt x="9627" y="36000"/>
                  <a:pt x="11767" y="36332"/>
                </a:cubicBezTo>
                <a:cubicBezTo>
                  <a:pt x="12237" y="36408"/>
                  <a:pt x="12836" y="36454"/>
                  <a:pt x="13488" y="36454"/>
                </a:cubicBezTo>
                <a:cubicBezTo>
                  <a:pt x="15396" y="36454"/>
                  <a:pt x="17757" y="36057"/>
                  <a:pt x="18664" y="34820"/>
                </a:cubicBezTo>
                <a:cubicBezTo>
                  <a:pt x="19291" y="33972"/>
                  <a:pt x="19217" y="32976"/>
                  <a:pt x="19107" y="31980"/>
                </a:cubicBezTo>
                <a:cubicBezTo>
                  <a:pt x="18848" y="30173"/>
                  <a:pt x="18443" y="28402"/>
                  <a:pt x="18221" y="26595"/>
                </a:cubicBezTo>
                <a:cubicBezTo>
                  <a:pt x="17742" y="22611"/>
                  <a:pt x="17631" y="18591"/>
                  <a:pt x="17926" y="14570"/>
                </a:cubicBezTo>
                <a:cubicBezTo>
                  <a:pt x="18221" y="10660"/>
                  <a:pt x="20508" y="2066"/>
                  <a:pt x="15381" y="332"/>
                </a:cubicBezTo>
                <a:cubicBezTo>
                  <a:pt x="15344" y="259"/>
                  <a:pt x="15271" y="185"/>
                  <a:pt x="15197" y="185"/>
                </a:cubicBezTo>
                <a:lnTo>
                  <a:pt x="14976" y="185"/>
                </a:lnTo>
                <a:cubicBezTo>
                  <a:pt x="14644" y="111"/>
                  <a:pt x="14348" y="37"/>
                  <a:pt x="14053" y="0"/>
                </a:cubicBezTo>
                <a:close/>
              </a:path>
            </a:pathLst>
          </a:custGeom>
          <a:solidFill>
            <a:schemeClr val="dk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body" idx="1"/>
          </p:nvPr>
        </p:nvSpPr>
        <p:spPr>
          <a:xfrm>
            <a:off x="800101" y="857250"/>
            <a:ext cx="6515100" cy="36576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2-D array to store the computed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 n) value at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 because the string index starts from 0. Whenever the function with an equivalent argument m and n are called again, don't perform any longer recursive call and return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 because the previous computation of the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(m, n) has already been stored in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[m-1][n-1], hence reducing the recursive calls that happen more than once. </a:t>
            </a:r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Complexity: O(M*N), where M and N is length of the first and second string respectively. </a:t>
            </a:r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Auxiliary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Space: (M*N)</a:t>
            </a:r>
          </a:p>
        </p:txBody>
      </p:sp>
    </p:spTree>
    <p:extLst>
      <p:ext uri="{BB962C8B-B14F-4D97-AF65-F5344CB8AC3E}">
        <p14:creationId xmlns:p14="http://schemas.microsoft.com/office/powerpoint/2010/main" val="32313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4"/>
          <p:cNvSpPr txBox="1">
            <a:spLocks noGrp="1"/>
          </p:cNvSpPr>
          <p:nvPr>
            <p:ph type="title"/>
          </p:nvPr>
        </p:nvSpPr>
        <p:spPr>
          <a:xfrm>
            <a:off x="713225" y="1915950"/>
            <a:ext cx="7717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Thanks!!!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00250"/>
            <a:ext cx="6850793" cy="30861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 </a:t>
            </a:r>
            <a:r>
              <a:rPr lang="en-US" b="1" dirty="0"/>
              <a:t>algorithm</a:t>
            </a:r>
            <a:r>
              <a:rPr lang="en-US" dirty="0"/>
              <a:t> is a step by step procedure to solve logical and mathematical problems. A recipe is a good example of an </a:t>
            </a:r>
            <a:r>
              <a:rPr lang="en-US" b="1" dirty="0"/>
              <a:t>algorithm</a:t>
            </a:r>
            <a:r>
              <a:rPr lang="en-US" dirty="0"/>
              <a:t> because it says what must be done, step by step. ... In computing, an </a:t>
            </a:r>
            <a:r>
              <a:rPr lang="en-US" b="1" dirty="0"/>
              <a:t>algorithm</a:t>
            </a:r>
            <a:r>
              <a:rPr lang="en-US" dirty="0"/>
              <a:t> is a precise list of operations that could be done by a Turing machine.</a:t>
            </a:r>
          </a:p>
        </p:txBody>
      </p:sp>
    </p:spTree>
    <p:extLst>
      <p:ext uri="{BB962C8B-B14F-4D97-AF65-F5344CB8AC3E}">
        <p14:creationId xmlns:p14="http://schemas.microsoft.com/office/powerpoint/2010/main" val="15929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, Cray claim deep learning breakthrough on supercomputers | ZDNet">
            <a:extLst>
              <a:ext uri="{FF2B5EF4-FFF2-40B4-BE49-F238E27FC236}">
                <a16:creationId xmlns="" xmlns:a16="http://schemas.microsoft.com/office/drawing/2014/main" id="{FA49DD3D-7E64-46F8-9C79-8F654891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0" y="1379398"/>
            <a:ext cx="3839561" cy="173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="" xmlns:a16="http://schemas.microsoft.com/office/drawing/2014/main" id="{928CE45A-F5B2-4AD8-B63B-44D82480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10" y="3274650"/>
            <a:ext cx="2663820" cy="478200"/>
          </a:xfrm>
        </p:spPr>
        <p:txBody>
          <a:bodyPr/>
          <a:lstStyle/>
          <a:p>
            <a:r>
              <a:rPr lang="en-US" b="0" dirty="0"/>
              <a:t>Microsoft Cray</a:t>
            </a:r>
          </a:p>
        </p:txBody>
      </p:sp>
      <p:pic>
        <p:nvPicPr>
          <p:cNvPr id="1030" name="Picture 6" descr="HPE Cray supercomputers | HPE Store Malaysia">
            <a:extLst>
              <a:ext uri="{FF2B5EF4-FFF2-40B4-BE49-F238E27FC236}">
                <a16:creationId xmlns="" xmlns:a16="http://schemas.microsoft.com/office/drawing/2014/main" id="{8A4AB599-5B67-4FEE-B11D-1C39D32DF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2" b="23839"/>
          <a:stretch/>
        </p:blipFill>
        <p:spPr bwMode="auto">
          <a:xfrm>
            <a:off x="4572000" y="1531745"/>
            <a:ext cx="4166755" cy="15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5">
            <a:extLst>
              <a:ext uri="{FF2B5EF4-FFF2-40B4-BE49-F238E27FC236}">
                <a16:creationId xmlns="" xmlns:a16="http://schemas.microsoft.com/office/drawing/2014/main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4277735" y="3274650"/>
            <a:ext cx="5018953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/>
              <a:t>Super Computer Than You Can Take on Rent From </a:t>
            </a:r>
            <a:r>
              <a:rPr lang="en-US" dirty="0"/>
              <a:t>Google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Google Says Its Quantum Computer Really Works - &quot;It's 100 Million Times  Faster Than PC&quot;">
            <a:extLst>
              <a:ext uri="{FF2B5EF4-FFF2-40B4-BE49-F238E27FC236}">
                <a16:creationId xmlns="" xmlns:a16="http://schemas.microsoft.com/office/drawing/2014/main" id="{1BF4063D-D03F-4EAE-9B88-9BB9FF37D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107" r="50819" b="3052"/>
          <a:stretch/>
        </p:blipFill>
        <p:spPr bwMode="auto">
          <a:xfrm>
            <a:off x="355946" y="812799"/>
            <a:ext cx="3086100" cy="3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5">
            <a:extLst>
              <a:ext uri="{FF2B5EF4-FFF2-40B4-BE49-F238E27FC236}">
                <a16:creationId xmlns="" xmlns:a16="http://schemas.microsoft.com/office/drawing/2014/main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3442046" y="1751639"/>
            <a:ext cx="5460654" cy="200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 Wave</a:t>
            </a:r>
          </a:p>
          <a:p>
            <a:r>
              <a:rPr lang="en-US" b="0" dirty="0"/>
              <a:t>Google’s Quantum Computer</a:t>
            </a:r>
          </a:p>
          <a:p>
            <a:r>
              <a:rPr lang="en-US" b="0" dirty="0"/>
              <a:t>100 Million Times Faster Than Pc</a:t>
            </a:r>
          </a:p>
          <a:p>
            <a:endParaRPr lang="en-US" b="0" dirty="0"/>
          </a:p>
          <a:p>
            <a:r>
              <a:rPr lang="en-US" b="0" dirty="0"/>
              <a:t>But Can’t Run Games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3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5">
            <a:extLst>
              <a:ext uri="{FF2B5EF4-FFF2-40B4-BE49-F238E27FC236}">
                <a16:creationId xmlns="" xmlns:a16="http://schemas.microsoft.com/office/drawing/2014/main" id="{0BF0F68D-C38A-46BF-B1D1-E0B9DB0B1B39}"/>
              </a:ext>
            </a:extLst>
          </p:cNvPr>
          <p:cNvSpPr txBox="1">
            <a:spLocks/>
          </p:cNvSpPr>
          <p:nvPr/>
        </p:nvSpPr>
        <p:spPr>
          <a:xfrm>
            <a:off x="1168573" y="274465"/>
            <a:ext cx="223485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Computer A</a:t>
            </a:r>
          </a:p>
        </p:txBody>
      </p:sp>
      <p:pic>
        <p:nvPicPr>
          <p:cNvPr id="2050" name="Picture 2" descr="Computer Clipart - Old Computer Vector Png Transparent PNG - 900x813 - Free  Download on NicePNG">
            <a:extLst>
              <a:ext uri="{FF2B5EF4-FFF2-40B4-BE49-F238E27FC236}">
                <a16:creationId xmlns="" xmlns:a16="http://schemas.microsoft.com/office/drawing/2014/main" id="{BFDBA90D-A6E7-43F8-AFF9-63CCEF9F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15" y="769765"/>
            <a:ext cx="270351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>
            <a:extLst>
              <a:ext uri="{FF2B5EF4-FFF2-40B4-BE49-F238E27FC236}">
                <a16:creationId xmlns="" xmlns:a16="http://schemas.microsoft.com/office/drawing/2014/main" id="{6A6410B9-A112-4D9D-A595-B0D8DD02AD74}"/>
              </a:ext>
            </a:extLst>
          </p:cNvPr>
          <p:cNvSpPr txBox="1">
            <a:spLocks/>
          </p:cNvSpPr>
          <p:nvPr/>
        </p:nvSpPr>
        <p:spPr>
          <a:xfrm>
            <a:off x="0" y="3087860"/>
            <a:ext cx="4572000" cy="20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Lets assume </a:t>
            </a:r>
          </a:p>
          <a:p>
            <a:r>
              <a:rPr lang="en-US" dirty="0"/>
              <a:t>computer A executes </a:t>
            </a:r>
          </a:p>
          <a:p>
            <a:r>
              <a:rPr lang="en-US" dirty="0"/>
              <a:t>10 Billion instructions per seconds</a:t>
            </a:r>
          </a:p>
        </p:txBody>
      </p:sp>
      <p:sp>
        <p:nvSpPr>
          <p:cNvPr id="9" name="Title 5">
            <a:extLst>
              <a:ext uri="{FF2B5EF4-FFF2-40B4-BE49-F238E27FC236}">
                <a16:creationId xmlns="" xmlns:a16="http://schemas.microsoft.com/office/drawing/2014/main" id="{543839C8-8808-48E1-A6A5-AA32F675BD05}"/>
              </a:ext>
            </a:extLst>
          </p:cNvPr>
          <p:cNvSpPr txBox="1">
            <a:spLocks/>
          </p:cNvSpPr>
          <p:nvPr/>
        </p:nvSpPr>
        <p:spPr>
          <a:xfrm>
            <a:off x="5736433" y="274465"/>
            <a:ext cx="223485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Computer B</a:t>
            </a:r>
          </a:p>
        </p:txBody>
      </p:sp>
      <p:pic>
        <p:nvPicPr>
          <p:cNvPr id="10" name="Picture 2" descr="Computer Clipart - Old Computer Vector Png Transparent PNG - 900x813 - Free  Download on NicePNG">
            <a:extLst>
              <a:ext uri="{FF2B5EF4-FFF2-40B4-BE49-F238E27FC236}">
                <a16:creationId xmlns="" xmlns:a16="http://schemas.microsoft.com/office/drawing/2014/main" id="{76B0BF6F-70A1-4027-A254-785FB9275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75" y="769765"/>
            <a:ext cx="270351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5">
            <a:extLst>
              <a:ext uri="{FF2B5EF4-FFF2-40B4-BE49-F238E27FC236}">
                <a16:creationId xmlns="" xmlns:a16="http://schemas.microsoft.com/office/drawing/2014/main" id="{78CB6C0C-26D6-469A-8086-3627D369A1D8}"/>
              </a:ext>
            </a:extLst>
          </p:cNvPr>
          <p:cNvSpPr txBox="1">
            <a:spLocks/>
          </p:cNvSpPr>
          <p:nvPr/>
        </p:nvSpPr>
        <p:spPr>
          <a:xfrm>
            <a:off x="4567860" y="3087860"/>
            <a:ext cx="4572000" cy="20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Lets assume </a:t>
            </a:r>
          </a:p>
          <a:p>
            <a:r>
              <a:rPr lang="en-US" dirty="0"/>
              <a:t>computer B executes </a:t>
            </a:r>
          </a:p>
          <a:p>
            <a:r>
              <a:rPr lang="en-US" dirty="0"/>
              <a:t>10 Million instructions per seconds</a:t>
            </a:r>
          </a:p>
        </p:txBody>
      </p:sp>
    </p:spTree>
    <p:extLst>
      <p:ext uri="{BB962C8B-B14F-4D97-AF65-F5344CB8AC3E}">
        <p14:creationId xmlns:p14="http://schemas.microsoft.com/office/powerpoint/2010/main" val="67570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83B089-EA39-478B-AA0A-4FA241C2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25" y="1473200"/>
            <a:ext cx="7103550" cy="1943100"/>
          </a:xfrm>
        </p:spPr>
        <p:txBody>
          <a:bodyPr/>
          <a:lstStyle/>
          <a:p>
            <a:pPr marL="83820" marR="24765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2.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(10^7) ² instructions 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20,000 seconds (more than 5.5 hours)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10^10 instruction/second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691CF3A-9621-466D-8746-0778AF39CFB8}"/>
              </a:ext>
            </a:extLst>
          </p:cNvPr>
          <p:cNvSpPr/>
          <p:nvPr/>
        </p:nvSpPr>
        <p:spPr>
          <a:xfrm>
            <a:off x="6997700" y="4508500"/>
            <a:ext cx="558800" cy="6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="" xmlns:a16="http://schemas.microsoft.com/office/drawing/2014/main" id="{F57BECBB-0748-46D4-9AAB-72DD65E463C6}"/>
              </a:ext>
            </a:extLst>
          </p:cNvPr>
          <p:cNvSpPr txBox="1">
            <a:spLocks/>
          </p:cNvSpPr>
          <p:nvPr/>
        </p:nvSpPr>
        <p:spPr>
          <a:xfrm>
            <a:off x="3253312" y="996950"/>
            <a:ext cx="21547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Computer A takes</a:t>
            </a:r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="" xmlns:a16="http://schemas.microsoft.com/office/drawing/2014/main" id="{C0F63AB0-0A97-48A9-BCDB-1D3ACE1D674A}"/>
              </a:ext>
            </a:extLst>
          </p:cNvPr>
          <p:cNvSpPr txBox="1">
            <a:spLocks/>
          </p:cNvSpPr>
          <p:nvPr/>
        </p:nvSpPr>
        <p:spPr>
          <a:xfrm>
            <a:off x="2890305" y="2774950"/>
            <a:ext cx="288078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While Computer B takes</a:t>
            </a:r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="" xmlns:a16="http://schemas.microsoft.com/office/drawing/2014/main" id="{13A5DC37-EA8A-4D2F-8504-26EA40CCFB0B}"/>
              </a:ext>
            </a:extLst>
          </p:cNvPr>
          <p:cNvSpPr txBox="1">
            <a:spLocks/>
          </p:cNvSpPr>
          <p:nvPr/>
        </p:nvSpPr>
        <p:spPr>
          <a:xfrm>
            <a:off x="778925" y="3868737"/>
            <a:ext cx="79586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Kalam"/>
              <a:buNone/>
              <a:defRPr sz="6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3820" marR="24765" algn="l">
              <a:lnSpc>
                <a:spcPct val="107000"/>
              </a:lnSpc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8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50. 10^7 lg  10^7 instructions    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 1163 seconds (less than 20 minutes)</a:t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10^7 instruction/second</a:t>
            </a:r>
            <a:b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72534"/>
      </p:ext>
    </p:extLst>
  </p:cSld>
  <p:clrMapOvr>
    <a:masterClrMapping/>
  </p:clrMapOvr>
</p:sld>
</file>

<file path=ppt/theme/theme1.xml><?xml version="1.0" encoding="utf-8"?>
<a:theme xmlns:a="http://schemas.openxmlformats.org/drawingml/2006/main" name="Doodle Sketchbook by Slidesgo">
  <a:themeElements>
    <a:clrScheme name="Simple Light">
      <a:dk1>
        <a:srgbClr val="213054"/>
      </a:dk1>
      <a:lt1>
        <a:srgbClr val="BAE5E4"/>
      </a:lt1>
      <a:dk2>
        <a:srgbClr val="A889CC"/>
      </a:dk2>
      <a:lt2>
        <a:srgbClr val="FC7D77"/>
      </a:lt2>
      <a:accent1>
        <a:srgbClr val="FFAB40"/>
      </a:accent1>
      <a:accent2>
        <a:srgbClr val="FFFFFF"/>
      </a:accent2>
      <a:accent3>
        <a:srgbClr val="213054"/>
      </a:accent3>
      <a:accent4>
        <a:srgbClr val="BAE5E4"/>
      </a:accent4>
      <a:accent5>
        <a:srgbClr val="A889CC"/>
      </a:accent5>
      <a:accent6>
        <a:srgbClr val="FC7D77"/>
      </a:accent6>
      <a:hlink>
        <a:srgbClr val="2130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1057</Words>
  <Application>Microsoft Office PowerPoint</Application>
  <PresentationFormat>On-screen Show (16:9)</PresentationFormat>
  <Paragraphs>226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Livvic</vt:lpstr>
      <vt:lpstr>Courier New</vt:lpstr>
      <vt:lpstr>Tw Cen MT</vt:lpstr>
      <vt:lpstr>Roboto Condensed Light</vt:lpstr>
      <vt:lpstr>Kalam</vt:lpstr>
      <vt:lpstr>Montserrat</vt:lpstr>
      <vt:lpstr>Arial</vt:lpstr>
      <vt:lpstr>Consolas</vt:lpstr>
      <vt:lpstr>Calibri</vt:lpstr>
      <vt:lpstr>Times New Roman</vt:lpstr>
      <vt:lpstr>Segoe UI</vt:lpstr>
      <vt:lpstr>Doodle Sketchbook by Slidesgo</vt:lpstr>
      <vt:lpstr>Welcome!!!</vt:lpstr>
      <vt:lpstr>PowerPoint Presentation</vt:lpstr>
      <vt:lpstr>Comparative Study on Different Algorithms </vt:lpstr>
      <vt:lpstr>Why Algorithms??</vt:lpstr>
      <vt:lpstr>Algorithm ?</vt:lpstr>
      <vt:lpstr>Microsoft Cray</vt:lpstr>
      <vt:lpstr>PowerPoint Presentation</vt:lpstr>
      <vt:lpstr>PowerPoint Presentation</vt:lpstr>
      <vt:lpstr>         2. (10^7) ² instructions     = 20,000 seconds (more than 5.5 hours)        10^10 instruction/second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Sorting?</vt:lpstr>
      <vt:lpstr>PowerPoint Presentation</vt:lpstr>
      <vt:lpstr>PowerPoint Presentation</vt:lpstr>
      <vt:lpstr>PowerPoint Presentation</vt:lpstr>
      <vt:lpstr>Worst complexity: n^2 Average complexity: n^2 Best complexity: n Space complexity: 1</vt:lpstr>
      <vt:lpstr>Merge Sort</vt:lpstr>
      <vt:lpstr>PowerPoint Presentation</vt:lpstr>
      <vt:lpstr>Quick Sort</vt:lpstr>
      <vt:lpstr>Quick Sort example:</vt:lpstr>
      <vt:lpstr>Difference between Quick Sort and Insertion Sort:</vt:lpstr>
      <vt:lpstr>Difference between Quick Sort and Merge Sort: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Longest common subsequence using memorization (Top Down) </vt:lpstr>
      <vt:lpstr>PowerPoint Presentation</vt:lpstr>
      <vt:lpstr>PowerPoint Presentation</vt:lpstr>
      <vt:lpstr>Thanks!!!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Welcome!!!</dc:title>
  <dc:creator>FARAZ</dc:creator>
  <cp:lastModifiedBy>Faraz Ahmed Bhuiyan191-15-12948</cp:lastModifiedBy>
  <cp:revision>15</cp:revision>
  <dcterms:modified xsi:type="dcterms:W3CDTF">2020-08-29T11:41:29Z</dcterms:modified>
</cp:coreProperties>
</file>